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2"/>
  </p:notesMasterIdLst>
  <p:sldIdLst>
    <p:sldId id="273" r:id="rId5"/>
    <p:sldId id="272" r:id="rId6"/>
    <p:sldId id="274" r:id="rId7"/>
    <p:sldId id="265" r:id="rId8"/>
    <p:sldId id="268" r:id="rId9"/>
    <p:sldId id="263" r:id="rId10"/>
    <p:sldId id="270" r:id="rId11"/>
  </p:sldIdLst>
  <p:sldSz cx="9144000" cy="5143500" type="screen16x9"/>
  <p:notesSz cx="6858000" cy="9144000"/>
  <p:embeddedFontLst>
    <p:embeddedFont>
      <p:font typeface="Minecrafter" pitchFamily="2" charset="0"/>
      <p:regular r:id="rId13"/>
    </p:embeddedFont>
    <p:embeddedFont>
      <p:font typeface="Minecrafter Alt" pitchFamily="2" charset="0"/>
      <p:regular r:id="rId14"/>
    </p:embeddedFont>
    <p:embeddedFont>
      <p:font typeface="Roboto Black" panose="020B0604020202020204" charset="0"/>
      <p:bold r:id="rId15"/>
      <p:boldItalic r:id="rId16"/>
    </p:embeddedFont>
    <p:embeddedFont>
      <p:font typeface="Roboto Medium" panose="020B0604020202020204" charset="0"/>
      <p:regular r:id="rId17"/>
      <p:bold r:id="rId18"/>
      <p:italic r:id="rId19"/>
      <p:boldItalic r:id="rId20"/>
    </p:embeddedFont>
    <p:embeddedFont>
      <p:font typeface="Segoe UI Semibold" panose="020B0702040204020203" pitchFamily="34" charset="0"/>
      <p:bold r:id="rId21"/>
      <p:boldItalic r:id="rId22"/>
    </p:embeddedFont>
    <p:embeddedFont>
      <p:font typeface="Segoe UI Semilight" panose="020B0402040204020203" pitchFamily="34" charset="0"/>
      <p:regular r:id="rId23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9B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8A6EF-E8F0-435B-A5E5-6C0BB67F3E4B}" v="14" dt="2018-11-09T09:40:29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9" y="20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8691d6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8691d6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ce355b8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fce355b8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76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fce355b8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fce355b8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fce355b8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fce355b8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49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fce355b8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fce355b8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ce355b8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ce355b8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DFSZNC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1.glb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hyperlink" Target="https://www.remix3d.com/details/G009SX7K7D2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FDLW3K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3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hyperlink" Target="https://www.remix3d.com/details/G009SXP8268H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F383784-C797-4F65-BC56-A7B597027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8" r="2" b="3150"/>
          <a:stretch/>
        </p:blipFill>
        <p:spPr>
          <a:xfrm rot="1074130">
            <a:off x="-1517911" y="1743888"/>
            <a:ext cx="8688905" cy="40312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Google Shape;56;p13"/>
          <p:cNvSpPr txBox="1">
            <a:spLocks noGrp="1"/>
          </p:cNvSpPr>
          <p:nvPr>
            <p:ph type="ctrTitle" idx="4294967295"/>
          </p:nvPr>
        </p:nvSpPr>
        <p:spPr>
          <a:xfrm>
            <a:off x="2086561" y="1656372"/>
            <a:ext cx="5212643" cy="1549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LESSON</a:t>
            </a:r>
            <a:r>
              <a:rPr lang="en-GB" sz="6600" b="1" dirty="0"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 </a:t>
            </a:r>
            <a:r>
              <a:rPr lang="en-GB" sz="66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5</a:t>
            </a:r>
            <a:endParaRPr sz="6600" b="1" dirty="0">
              <a:ln>
                <a:solidFill>
                  <a:srgbClr val="00B050"/>
                </a:solidFill>
              </a:ln>
              <a:solidFill>
                <a:srgbClr val="68422A"/>
              </a:solidFill>
              <a:latin typeface="Minecrafter Alt" pitchFamily="2" charset="0"/>
              <a:ea typeface="STCaiyun" panose="020B0503020204020204" pitchFamily="2" charset="-122"/>
              <a:cs typeface="Segoe UI Semilight" panose="020B0402040204020203" pitchFamily="34" charset="0"/>
              <a:sym typeface="Roboto Black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294967295"/>
          </p:nvPr>
        </p:nvSpPr>
        <p:spPr>
          <a:xfrm>
            <a:off x="1917877" y="2650825"/>
            <a:ext cx="4888500" cy="1703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b="1" dirty="0">
                <a:solidFill>
                  <a:srgbClr val="008D36"/>
                </a:solidFill>
                <a:latin typeface="Minecrafter Alt" pitchFamily="2" charset="0"/>
                <a:ea typeface="Roboto"/>
                <a:cs typeface="Segoe UI Semibold" panose="020B0702040204020203" pitchFamily="34" charset="0"/>
                <a:sym typeface="Roboto"/>
              </a:rPr>
              <a:t>Final builds and presentations</a:t>
            </a:r>
            <a:endParaRPr sz="4000" b="1" dirty="0">
              <a:solidFill>
                <a:srgbClr val="008D36"/>
              </a:solidFill>
              <a:latin typeface="Minecrafter Alt" pitchFamily="2" charset="0"/>
              <a:ea typeface="Roboto"/>
              <a:cs typeface="Segoe UI Semibold" panose="020B0702040204020203" pitchFamily="34" charset="0"/>
              <a:sym typeface="Roboto"/>
            </a:endParaRPr>
          </a:p>
        </p:txBody>
      </p:sp>
      <p:sp>
        <p:nvSpPr>
          <p:cNvPr id="4" name="AutoShape 6" descr="https://mail.google.com/mail/u/0?ui=2&amp;ik=a3b137097f&amp;attid=0.1.1&amp;permmsgid=msg-f:1616571294167606432&amp;th=166f3706eef424a0&amp;view=fimg&amp;sz=s0-l75-ft&amp;attbid=ANGjdJ8lVP7-naPw6bCYVWKP6jhkdePcoSgItNk3qdXho-ETBLEfTgmchsBb0fjtlSa8dHYPhytSJq1sMJSvcOlmLOFfAIMhcvT41nX9jAnSlev4qJOCg3d7e1xTYF4&amp;disp=emb">
            <a:extLst>
              <a:ext uri="{FF2B5EF4-FFF2-40B4-BE49-F238E27FC236}">
                <a16:creationId xmlns:a16="http://schemas.microsoft.com/office/drawing/2014/main" id="{BB46C5E3-6E47-4E8E-AE13-61A0AE243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3211" y="2266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E2E459-ED79-48AC-A637-D89A6B456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94" y="307695"/>
            <a:ext cx="6886833" cy="1118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4294967295"/>
          </p:nvPr>
        </p:nvSpPr>
        <p:spPr>
          <a:xfrm>
            <a:off x="312830" y="1624662"/>
            <a:ext cx="3948777" cy="21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Present a team project using construction roles of : </a:t>
            </a:r>
          </a:p>
          <a:p>
            <a:pPr marL="342900" lvl="0">
              <a:buClr>
                <a:srgbClr val="595959"/>
              </a:buClr>
              <a:buAutoNum type="arabicPeriod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Project manager </a:t>
            </a:r>
          </a:p>
          <a:p>
            <a:pPr marL="342900" lvl="0">
              <a:buClr>
                <a:srgbClr val="595959"/>
              </a:buClr>
              <a:buAutoNum type="arabicPeriod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Construction manager</a:t>
            </a:r>
          </a:p>
          <a:p>
            <a:pPr marL="342900" lvl="0">
              <a:buClr>
                <a:srgbClr val="595959"/>
              </a:buClr>
              <a:buAutoNum type="arabicPeriod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Designer</a:t>
            </a: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11413">
            <a:off x="358228" y="238596"/>
            <a:ext cx="4249792" cy="119629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2394" y="300712"/>
            <a:ext cx="991317" cy="10068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23775" y="62846"/>
              <a:ext cx="4730946" cy="435675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730946" cy="4356753"/>
                    </a:xfrm>
                    <a:prstGeom prst="rect">
                      <a:avLst/>
                    </a:prstGeom>
                  </am3d:spPr>
                  <am3d:camera>
                    <am3d:pos x="0" y="0" z="742219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" d="1000000"/>
                    <am3d:preTrans dx="0" dy="54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636863" ay="1165234" az="10399601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52744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3775" y="62846"/>
                <a:ext cx="4730946" cy="4356753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EA2119-4000-4927-83FF-CE7182A10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AC7A-0667-458D-B331-3BE9F67F6C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31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body" idx="4294967295"/>
          </p:nvPr>
        </p:nvSpPr>
        <p:spPr>
          <a:xfrm rot="21391298">
            <a:off x="192858" y="1010952"/>
            <a:ext cx="4143998" cy="16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Project manager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Construction manager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Designer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endParaRPr b="1" dirty="0">
              <a:solidFill>
                <a:srgbClr val="00B050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0087">
            <a:off x="343314" y="112279"/>
            <a:ext cx="3124200" cy="9525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inecraft grass block">
                <a:extLst>
                  <a:ext uri="{FF2B5EF4-FFF2-40B4-BE49-F238E27FC236}">
                    <a16:creationId xmlns:a16="http://schemas.microsoft.com/office/drawing/2014/main" id="{08EFAA0B-00D8-4FDB-8839-8F7CA709A3A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444862" y="523819"/>
              <a:ext cx="3203518" cy="344478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203518" cy="3444788"/>
                    </a:xfrm>
                    <a:prstGeom prst="rect">
                      <a:avLst/>
                    </a:prstGeom>
                  </am3d:spPr>
                  <am3d:camera>
                    <am3d:pos x="0" y="0" z="737773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2686" d="1000000"/>
                    <am3d:preTrans dx="1636021" dy="-3680302" dz="-21331344"/>
                    <am3d:scale>
                      <am3d:sx n="1000000" d="1000000"/>
                      <am3d:sy n="1000000" d="1000000"/>
                      <am3d:sz n="1000000" d="1000000"/>
                    </am3d:scale>
                    <am3d:rot ax="-398516" ay="-28285" az="3300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61846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inecraft grass block">
                <a:extLst>
                  <a:ext uri="{FF2B5EF4-FFF2-40B4-BE49-F238E27FC236}">
                    <a16:creationId xmlns:a16="http://schemas.microsoft.com/office/drawing/2014/main" id="{08EFAA0B-00D8-4FDB-8839-8F7CA709A3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44862" y="523819"/>
                <a:ext cx="3203518" cy="3444788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6ED8ECD-9127-4D36-8EC2-2FF2F629B3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E2E48-252E-4990-89BD-28B5C1689C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32" name="Google Shape;132;p22"/>
          <p:cNvSpPr txBox="1">
            <a:spLocks noGrp="1"/>
          </p:cNvSpPr>
          <p:nvPr>
            <p:ph type="body" idx="4294967295"/>
          </p:nvPr>
        </p:nvSpPr>
        <p:spPr>
          <a:xfrm>
            <a:off x="217224" y="292443"/>
            <a:ext cx="6121791" cy="3145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000" b="1" i="1" dirty="0">
                <a:solidFill>
                  <a:srgbClr val="00B050"/>
                </a:solidFill>
              </a:rPr>
              <a:t>Project manager: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996633"/>
                </a:solidFill>
              </a:rPr>
              <a:t>What are three things your team was most proud of during this process?</a:t>
            </a:r>
          </a:p>
          <a:p>
            <a:pPr marL="114300" lvl="0" indent="0">
              <a:buNone/>
            </a:pPr>
            <a:endParaRPr lang="en-GB" sz="2000" b="1" dirty="0">
              <a:solidFill>
                <a:srgbClr val="996633"/>
              </a:solidFill>
            </a:endParaRPr>
          </a:p>
          <a:p>
            <a:pPr lvl="0"/>
            <a:r>
              <a:rPr lang="en-GB" sz="2000" b="1" i="1" dirty="0">
                <a:solidFill>
                  <a:srgbClr val="00B050"/>
                </a:solidFill>
              </a:rPr>
              <a:t>Construction manager: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996633"/>
                </a:solidFill>
              </a:rPr>
              <a:t>Pick one building to tell us about the material chosen to construct it and why?</a:t>
            </a:r>
          </a:p>
          <a:p>
            <a:pPr marL="114300" lvl="0" indent="0">
              <a:buNone/>
            </a:pPr>
            <a:endParaRPr lang="en-GB" sz="2000" b="1" dirty="0">
              <a:solidFill>
                <a:srgbClr val="996633"/>
              </a:solidFill>
            </a:endParaRPr>
          </a:p>
          <a:p>
            <a:pPr lvl="0"/>
            <a:r>
              <a:rPr lang="en-GB" sz="2000" b="1" i="1" dirty="0">
                <a:solidFill>
                  <a:srgbClr val="00B050"/>
                </a:solidFill>
              </a:rPr>
              <a:t>Designer: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996633"/>
                </a:solidFill>
              </a:rPr>
              <a:t>Pick one building and explain what was the most difficult part of designing it?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57553-B6D5-4B4E-9D7E-CD6D61D5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E1EA5-F855-456B-A38E-7D7FAEC12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OGO 3D constructie">
                <a:extLst>
                  <a:ext uri="{FF2B5EF4-FFF2-40B4-BE49-F238E27FC236}">
                    <a16:creationId xmlns:a16="http://schemas.microsoft.com/office/drawing/2014/main" id="{5D60DA00-0131-45BA-80E6-677364BE67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7161854"/>
                  </p:ext>
                </p:extLst>
              </p:nvPr>
            </p:nvGraphicFramePr>
            <p:xfrm>
              <a:off x="6288165" y="919815"/>
              <a:ext cx="2639812" cy="295787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639812" cy="2957876"/>
                    </a:xfrm>
                    <a:prstGeom prst="rect">
                      <a:avLst/>
                    </a:prstGeom>
                    <a:effectLst>
                      <a:outerShdw blurRad="76200" dist="12700" dir="8100000" sy="-23000" kx="800400" algn="br" rotWithShape="0">
                        <a:prstClr val="black">
                          <a:alpha val="20000"/>
                        </a:prstClr>
                      </a:outerShdw>
                    </a:effectLst>
                  </am3d:spPr>
                  <am3d:camera>
                    <am3d:pos x="0" y="0" z="62398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001" d="1000000"/>
                    <am3d:preTrans dx="0" dy="0" dz="-2935479"/>
                    <am3d:scale>
                      <am3d:sx n="1000000" d="1000000"/>
                      <am3d:sy n="1000000" d="1000000"/>
                      <am3d:sz n="1000000" d="1000000"/>
                    </am3d:scale>
                    <am3d:rot ax="921204" ay="-773213" az="-210249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4063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OGO 3D constructie">
                <a:extLst>
                  <a:ext uri="{FF2B5EF4-FFF2-40B4-BE49-F238E27FC236}">
                    <a16:creationId xmlns:a16="http://schemas.microsoft.com/office/drawing/2014/main" id="{5D60DA00-0131-45BA-80E6-677364BE67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88165" y="919815"/>
                <a:ext cx="2639812" cy="2957876"/>
              </a:xfrm>
              <a:prstGeom prst="rect">
                <a:avLst/>
              </a:prstGeom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997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134618" y="1556606"/>
            <a:ext cx="3840814" cy="227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use your designs#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Construct your building based on the agreed design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is your role</a:t>
            </a: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</a:t>
            </a:r>
            <a:r>
              <a:rPr lang="en-GB" sz="22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 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815">
            <a:off x="324005" y="384021"/>
            <a:ext cx="3237699" cy="10833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600740" y="137373"/>
              <a:ext cx="4318008" cy="40299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318008" cy="4029965"/>
                    </a:xfrm>
                    <a:prstGeom prst="rect">
                      <a:avLst/>
                    </a:prstGeom>
                  </am3d:spPr>
                  <am3d:camera>
                    <am3d:pos x="0" y="0" z="739258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15" d="1000000"/>
                    <am3d:preTrans dx="19650" dy="0" dz="6550"/>
                    <am3d:scale>
                      <am3d:sx n="1000000" d="1000000"/>
                      <am3d:sy n="1000000" d="1000000"/>
                      <am3d:sz n="1000000" d="1000000"/>
                    </am3d:scale>
                    <am3d:rot ax="1004605" ay="-996655" az="-294923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51359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00740" y="137373"/>
                <a:ext cx="4318008" cy="402996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E7ED4D4-82EC-40D4-ABA4-8A10FD4DF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BD293-69A0-45CF-9ADB-3101C4ACE7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9337">
            <a:off x="343012" y="478363"/>
            <a:ext cx="3184476" cy="106549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40709A-E71C-43D0-8339-5C5888D83F33}"/>
              </a:ext>
            </a:extLst>
          </p:cNvPr>
          <p:cNvSpPr/>
          <p:nvPr/>
        </p:nvSpPr>
        <p:spPr>
          <a:xfrm>
            <a:off x="287287" y="1417397"/>
            <a:ext cx="4572000" cy="442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Continue to add detail to your private, common and public buildings/areas.</a:t>
            </a: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Add a system of roads and walkways to your project (if time)</a:t>
            </a: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+mj-lt"/>
              <a:buAutoNum type="arabicPeriod"/>
            </a:pPr>
            <a:endParaRPr lang="en-GB" sz="1800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114300" lvl="0">
              <a:lnSpc>
                <a:spcPct val="115000"/>
              </a:lnSpc>
              <a:buClr>
                <a:srgbClr val="008D36"/>
              </a:buClr>
              <a:buSzPts val="1800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2B21C-06E4-4A13-9420-25333DB82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656" y="-225370"/>
            <a:ext cx="3670110" cy="4688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A8BEC2-7EF5-417A-A093-E957A865D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3A0945-B2DF-4AA9-B487-2A929145F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6281" y="0"/>
            <a:ext cx="21377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body" idx="4294967295"/>
          </p:nvPr>
        </p:nvSpPr>
        <p:spPr>
          <a:xfrm>
            <a:off x="403582" y="1160239"/>
            <a:ext cx="7006353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595959"/>
              </a:buClr>
            </a:pPr>
            <a:r>
              <a:rPr lang="en-GB" sz="2000" b="1" i="1" dirty="0">
                <a:solidFill>
                  <a:srgbClr val="00B050"/>
                </a:solidFill>
              </a:rPr>
              <a:t>Project manager: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996633"/>
                </a:solidFill>
              </a:rPr>
              <a:t>What are three things your team was most proud of during this process?</a:t>
            </a:r>
          </a:p>
          <a:p>
            <a:pPr marL="114300" lvl="0" indent="0">
              <a:buClr>
                <a:srgbClr val="595959"/>
              </a:buClr>
              <a:buNone/>
            </a:pPr>
            <a:endParaRPr lang="en-GB" sz="2000" b="1" dirty="0">
              <a:solidFill>
                <a:srgbClr val="996633"/>
              </a:solidFill>
            </a:endParaRPr>
          </a:p>
          <a:p>
            <a:pPr lvl="0">
              <a:buClr>
                <a:srgbClr val="595959"/>
              </a:buClr>
            </a:pPr>
            <a:r>
              <a:rPr lang="en-GB" sz="2000" b="1" i="1" dirty="0">
                <a:solidFill>
                  <a:srgbClr val="00B050"/>
                </a:solidFill>
              </a:rPr>
              <a:t>Construction manager: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996633"/>
                </a:solidFill>
              </a:rPr>
              <a:t>Pick one building to tell us about the material chosen to construct it and why?</a:t>
            </a:r>
          </a:p>
          <a:p>
            <a:pPr marL="114300" lvl="0" indent="0">
              <a:buClr>
                <a:srgbClr val="595959"/>
              </a:buClr>
              <a:buNone/>
            </a:pPr>
            <a:endParaRPr lang="en-GB" sz="2000" b="1" dirty="0">
              <a:solidFill>
                <a:srgbClr val="996633"/>
              </a:solidFill>
            </a:endParaRPr>
          </a:p>
          <a:p>
            <a:pPr lvl="0">
              <a:buClr>
                <a:srgbClr val="595959"/>
              </a:buClr>
            </a:pPr>
            <a:r>
              <a:rPr lang="en-GB" sz="2000" b="1" i="1" dirty="0">
                <a:solidFill>
                  <a:srgbClr val="00B050"/>
                </a:solidFill>
              </a:rPr>
              <a:t>Designer: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996633"/>
                </a:solidFill>
              </a:rPr>
              <a:t>Pick one building and explain what was the most difficult part of designing it?</a:t>
            </a: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3637">
            <a:off x="299957" y="113981"/>
            <a:ext cx="5126705" cy="1082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AA1F7-56A3-48BE-ABD7-3D5B9495C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115629-481B-4EEC-B7AA-0C4235633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3E444201E0449FBFC40DF3DF2DCC" ma:contentTypeVersion="13" ma:contentTypeDescription="Create a new document." ma:contentTypeScope="" ma:versionID="8a5ab61b1fcd33c12ac82edb26679f18">
  <xsd:schema xmlns:xsd="http://www.w3.org/2001/XMLSchema" xmlns:xs="http://www.w3.org/2001/XMLSchema" xmlns:p="http://schemas.microsoft.com/office/2006/metadata/properties" xmlns:ns2="55d05998-2078-4398-a168-123858f140f7" xmlns:ns3="9de33e00-c47e-43bf-82d8-9871c9e2883d" targetNamespace="http://schemas.microsoft.com/office/2006/metadata/properties" ma:root="true" ma:fieldsID="245b5dc0c54a2452ad21097adfe6c687" ns2:_="" ns3:_="">
    <xsd:import namespace="55d05998-2078-4398-a168-123858f140f7"/>
    <xsd:import namespace="9de33e00-c47e-43bf-82d8-9871c9e28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05998-2078-4398-a168-123858f14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33e00-c47e-43bf-82d8-9871c9e28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5d05998-2078-4398-a168-123858f140f7" xsi:nil="true"/>
  </documentManagement>
</p:properties>
</file>

<file path=customXml/itemProps1.xml><?xml version="1.0" encoding="utf-8"?>
<ds:datastoreItem xmlns:ds="http://schemas.openxmlformats.org/officeDocument/2006/customXml" ds:itemID="{C51E8CC8-1581-4835-9DD9-2BB576FA69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C6D13A-A295-41B5-8F47-417F69E841F6}"/>
</file>

<file path=customXml/itemProps3.xml><?xml version="1.0" encoding="utf-8"?>
<ds:datastoreItem xmlns:ds="http://schemas.openxmlformats.org/officeDocument/2006/customXml" ds:itemID="{18103D0C-6CDC-41DF-A28F-6857D7B498F9}">
  <ds:schemaRefs>
    <ds:schemaRef ds:uri="http://purl.org/dc/dcmitype/"/>
    <ds:schemaRef ds:uri="http://purl.org/dc/terms/"/>
    <ds:schemaRef ds:uri="http://schemas.microsoft.com/office/2006/documentManagement/types"/>
    <ds:schemaRef ds:uri="c3b649c6-a364-4a26-9d98-fc3269ec6c3c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177</Words>
  <Application>Microsoft Office PowerPoint</Application>
  <PresentationFormat>On-screen Show (16:9)</PresentationFormat>
  <Paragraphs>31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Wingdings</vt:lpstr>
      <vt:lpstr>Segoe UI Semilight</vt:lpstr>
      <vt:lpstr>Roboto Medium</vt:lpstr>
      <vt:lpstr>Segoe UI Semibold</vt:lpstr>
      <vt:lpstr>Arial</vt:lpstr>
      <vt:lpstr>Minecrafter Alt</vt:lpstr>
      <vt:lpstr>Roboto Black</vt:lpstr>
      <vt:lpstr>Minecrafter</vt:lpstr>
      <vt:lpstr>Simple Light</vt:lpstr>
      <vt:lpstr>LESSON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5</dc:title>
  <dc:creator>Dean</dc:creator>
  <cp:lastModifiedBy>Dean</cp:lastModifiedBy>
  <cp:revision>13</cp:revision>
  <dcterms:modified xsi:type="dcterms:W3CDTF">2018-12-03T10:26:30Z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0x010100F6773E444201E0449FBFC40DF3DF2DCC</vt:lpwstr>
  </property>
  <property fmtid="{D5CDD505-2E9C-101B-9397-08002B2CF9AE}" pid="3" name="Order">
    <vt:r8>31100</vt:r8>
  </property>
  <property fmtid="{D5CDD505-2E9C-101B-9397-08002B2CF9AE}" pid="4" name="ComplianceAssetId">
    <vt:lpwstr/>
  </property>
</Properties>
</file>