
<file path=[Content_Types].xml><?xml version="1.0" encoding="utf-8"?>
<Types xmlns="http://schemas.openxmlformats.org/package/2006/content-types">
  <Default Extension="emf" ContentType="image/x-emf"/>
  <Default Extension="jpeg" ContentType="image/jpeg"/>
  <Default Extension="mov" ContentType="video/quicktime"/>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72" r:id="rId4"/>
    <p:sldMasterId id="2147483677" r:id="rId5"/>
    <p:sldMasterId id="2147483680" r:id="rId6"/>
  </p:sldMasterIdLst>
  <p:notesMasterIdLst>
    <p:notesMasterId r:id="rId46"/>
  </p:notesMasterIdLst>
  <p:sldIdLst>
    <p:sldId id="273" r:id="rId7"/>
    <p:sldId id="347" r:id="rId8"/>
    <p:sldId id="348" r:id="rId9"/>
    <p:sldId id="350" r:id="rId10"/>
    <p:sldId id="298" r:id="rId11"/>
    <p:sldId id="354" r:id="rId12"/>
    <p:sldId id="301" r:id="rId13"/>
    <p:sldId id="355" r:id="rId14"/>
    <p:sldId id="332" r:id="rId15"/>
    <p:sldId id="356" r:id="rId16"/>
    <p:sldId id="324" r:id="rId17"/>
    <p:sldId id="345" r:id="rId18"/>
    <p:sldId id="357" r:id="rId19"/>
    <p:sldId id="304" r:id="rId20"/>
    <p:sldId id="325" r:id="rId21"/>
    <p:sldId id="335" r:id="rId22"/>
    <p:sldId id="358" r:id="rId23"/>
    <p:sldId id="308" r:id="rId24"/>
    <p:sldId id="359" r:id="rId25"/>
    <p:sldId id="310" r:id="rId26"/>
    <p:sldId id="311" r:id="rId27"/>
    <p:sldId id="327" r:id="rId28"/>
    <p:sldId id="313" r:id="rId29"/>
    <p:sldId id="329" r:id="rId30"/>
    <p:sldId id="314" r:id="rId31"/>
    <p:sldId id="339" r:id="rId32"/>
    <p:sldId id="360" r:id="rId33"/>
    <p:sldId id="317" r:id="rId34"/>
    <p:sldId id="330" r:id="rId35"/>
    <p:sldId id="319" r:id="rId36"/>
    <p:sldId id="331" r:id="rId37"/>
    <p:sldId id="320" r:id="rId38"/>
    <p:sldId id="337" r:id="rId39"/>
    <p:sldId id="361" r:id="rId40"/>
    <p:sldId id="321" r:id="rId41"/>
    <p:sldId id="328" r:id="rId42"/>
    <p:sldId id="323" r:id="rId43"/>
    <p:sldId id="322" r:id="rId44"/>
    <p:sldId id="338" r:id="rId45"/>
  </p:sldIdLst>
  <p:sldSz cx="12192000" cy="6858000"/>
  <p:notesSz cx="6858000" cy="14859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433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485FE"/>
    <a:srgbClr val="00A5C1"/>
    <a:srgbClr val="663763"/>
    <a:srgbClr val="C12280"/>
    <a:srgbClr val="006B6E"/>
    <a:srgbClr val="007AC3"/>
    <a:srgbClr val="C20070"/>
    <a:srgbClr val="0366C6"/>
    <a:srgbClr val="00B3CC"/>
    <a:srgbClr val="4D5D6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F67068-FC20-4CD5-BAAB-D427F2210F17}" v="40" dt="2021-05-26T09:08:19.567"/>
    <p1510:client id="{4A53A824-A4F6-4B74-A5EF-5BB0F914B842}" v="2" dt="2021-05-27T12:54:25.01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527" autoAdjust="0"/>
  </p:normalViewPr>
  <p:slideViewPr>
    <p:cSldViewPr snapToGrid="0">
      <p:cViewPr varScale="1">
        <p:scale>
          <a:sx n="97" d="100"/>
          <a:sy n="97" d="100"/>
        </p:scale>
        <p:origin x="2076" y="72"/>
      </p:cViewPr>
      <p:guideLst>
        <p:guide orient="horz" pos="2160"/>
        <p:guide pos="433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viewProps" Target="viewProps.xml"/><Relationship Id="rId8" Type="http://schemas.openxmlformats.org/officeDocument/2006/relationships/slide" Target="slides/slide2.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ristian Taylor" userId="S::kristian.taylor@citb.co.uk::eaf5fe6c-41ea-46ce-a12d-8678620aed43" providerId="AD" clId="Web-{05F67068-FC20-4CD5-BAAB-D427F2210F17}"/>
    <pc:docChg chg="modSld">
      <pc:chgData name="Kristian Taylor" userId="S::kristian.taylor@citb.co.uk::eaf5fe6c-41ea-46ce-a12d-8678620aed43" providerId="AD" clId="Web-{05F67068-FC20-4CD5-BAAB-D427F2210F17}" dt="2021-05-26T09:08:19.567" v="20" actId="20577"/>
      <pc:docMkLst>
        <pc:docMk/>
      </pc:docMkLst>
      <pc:sldChg chg="modSp">
        <pc:chgData name="Kristian Taylor" userId="S::kristian.taylor@citb.co.uk::eaf5fe6c-41ea-46ce-a12d-8678620aed43" providerId="AD" clId="Web-{05F67068-FC20-4CD5-BAAB-D427F2210F17}" dt="2021-05-26T09:08:19.567" v="20" actId="20577"/>
        <pc:sldMkLst>
          <pc:docMk/>
          <pc:sldMk cId="2271132374" sldId="338"/>
        </pc:sldMkLst>
        <pc:spChg chg="mod">
          <ac:chgData name="Kristian Taylor" userId="S::kristian.taylor@citb.co.uk::eaf5fe6c-41ea-46ce-a12d-8678620aed43" providerId="AD" clId="Web-{05F67068-FC20-4CD5-BAAB-D427F2210F17}" dt="2021-05-26T09:08:19.567" v="20" actId="20577"/>
          <ac:spMkLst>
            <pc:docMk/>
            <pc:sldMk cId="2271132374" sldId="338"/>
            <ac:spMk id="11" creationId="{3CC9E40F-73AF-5241-987C-0AA04A3BEE68}"/>
          </ac:spMkLst>
        </pc:spChg>
      </pc:sldChg>
    </pc:docChg>
  </pc:docChgLst>
  <pc:docChgLst>
    <pc:chgData name="Jack Hayes" userId="S::jack.hayes@citb.co.uk::bf5b7aaa-bc85-46dd-963d-966307c2971e" providerId="AD" clId="Web-{5B9CEC1B-87A7-19A8-8037-5BF151790986}"/>
    <pc:docChg chg="delSld">
      <pc:chgData name="Jack Hayes" userId="S::jack.hayes@citb.co.uk::bf5b7aaa-bc85-46dd-963d-966307c2971e" providerId="AD" clId="Web-{5B9CEC1B-87A7-19A8-8037-5BF151790986}" dt="2021-03-03T09:00:19.170" v="5"/>
      <pc:docMkLst>
        <pc:docMk/>
      </pc:docMkLst>
      <pc:sldChg chg="del">
        <pc:chgData name="Jack Hayes" userId="S::jack.hayes@citb.co.uk::bf5b7aaa-bc85-46dd-963d-966307c2971e" providerId="AD" clId="Web-{5B9CEC1B-87A7-19A8-8037-5BF151790986}" dt="2021-03-03T09:00:19.154" v="0"/>
        <pc:sldMkLst>
          <pc:docMk/>
          <pc:sldMk cId="3672381698" sldId="341"/>
        </pc:sldMkLst>
      </pc:sldChg>
      <pc:sldChg chg="del">
        <pc:chgData name="Jack Hayes" userId="S::jack.hayes@citb.co.uk::bf5b7aaa-bc85-46dd-963d-966307c2971e" providerId="AD" clId="Web-{5B9CEC1B-87A7-19A8-8037-5BF151790986}" dt="2021-03-03T09:00:19.170" v="4"/>
        <pc:sldMkLst>
          <pc:docMk/>
          <pc:sldMk cId="402019769" sldId="342"/>
        </pc:sldMkLst>
      </pc:sldChg>
      <pc:sldChg chg="del">
        <pc:chgData name="Jack Hayes" userId="S::jack.hayes@citb.co.uk::bf5b7aaa-bc85-46dd-963d-966307c2971e" providerId="AD" clId="Web-{5B9CEC1B-87A7-19A8-8037-5BF151790986}" dt="2021-03-03T09:00:19.154" v="2"/>
        <pc:sldMkLst>
          <pc:docMk/>
          <pc:sldMk cId="3298867285" sldId="343"/>
        </pc:sldMkLst>
      </pc:sldChg>
      <pc:sldChg chg="del">
        <pc:chgData name="Jack Hayes" userId="S::jack.hayes@citb.co.uk::bf5b7aaa-bc85-46dd-963d-966307c2971e" providerId="AD" clId="Web-{5B9CEC1B-87A7-19A8-8037-5BF151790986}" dt="2021-03-03T09:00:19.170" v="5"/>
        <pc:sldMkLst>
          <pc:docMk/>
          <pc:sldMk cId="1917217337" sldId="351"/>
        </pc:sldMkLst>
      </pc:sldChg>
      <pc:sldChg chg="del">
        <pc:chgData name="Jack Hayes" userId="S::jack.hayes@citb.co.uk::bf5b7aaa-bc85-46dd-963d-966307c2971e" providerId="AD" clId="Web-{5B9CEC1B-87A7-19A8-8037-5BF151790986}" dt="2021-03-03T09:00:19.154" v="3"/>
        <pc:sldMkLst>
          <pc:docMk/>
          <pc:sldMk cId="2161632972" sldId="352"/>
        </pc:sldMkLst>
      </pc:sldChg>
      <pc:sldChg chg="del">
        <pc:chgData name="Jack Hayes" userId="S::jack.hayes@citb.co.uk::bf5b7aaa-bc85-46dd-963d-966307c2971e" providerId="AD" clId="Web-{5B9CEC1B-87A7-19A8-8037-5BF151790986}" dt="2021-03-03T09:00:19.154" v="1"/>
        <pc:sldMkLst>
          <pc:docMk/>
          <pc:sldMk cId="3208317910" sldId="353"/>
        </pc:sldMkLst>
      </pc:sldChg>
    </pc:docChg>
  </pc:docChgLst>
  <pc:docChgLst>
    <pc:chgData name="Jack Hayes" userId="bf5b7aaa-bc85-46dd-963d-966307c2971e" providerId="ADAL" clId="{76B51087-E810-4044-85DC-6E6D63E3B9DB}"/>
    <pc:docChg chg="custSel modSld">
      <pc:chgData name="Jack Hayes" userId="bf5b7aaa-bc85-46dd-963d-966307c2971e" providerId="ADAL" clId="{76B51087-E810-4044-85DC-6E6D63E3B9DB}" dt="2021-03-03T09:11:04.685" v="5" actId="1076"/>
      <pc:docMkLst>
        <pc:docMk/>
      </pc:docMkLst>
      <pc:sldChg chg="addSp delSp modSp delAnim modAnim">
        <pc:chgData name="Jack Hayes" userId="bf5b7aaa-bc85-46dd-963d-966307c2971e" providerId="ADAL" clId="{76B51087-E810-4044-85DC-6E6D63E3B9DB}" dt="2021-03-03T09:11:04.685" v="5" actId="1076"/>
        <pc:sldMkLst>
          <pc:docMk/>
          <pc:sldMk cId="2904685783" sldId="330"/>
        </pc:sldMkLst>
        <pc:picChg chg="del">
          <ac:chgData name="Jack Hayes" userId="bf5b7aaa-bc85-46dd-963d-966307c2971e" providerId="ADAL" clId="{76B51087-E810-4044-85DC-6E6D63E3B9DB}" dt="2021-03-03T09:10:29.457" v="0" actId="478"/>
          <ac:picMkLst>
            <pc:docMk/>
            <pc:sldMk cId="2904685783" sldId="330"/>
            <ac:picMk id="2" creationId="{9EF465AE-7F20-4A4F-9CF7-DC2B3DB0777F}"/>
          </ac:picMkLst>
        </pc:picChg>
        <pc:picChg chg="add mod">
          <ac:chgData name="Jack Hayes" userId="bf5b7aaa-bc85-46dd-963d-966307c2971e" providerId="ADAL" clId="{76B51087-E810-4044-85DC-6E6D63E3B9DB}" dt="2021-03-03T09:11:04.685" v="5" actId="1076"/>
          <ac:picMkLst>
            <pc:docMk/>
            <pc:sldMk cId="2904685783" sldId="330"/>
            <ac:picMk id="3" creationId="{E932BDC4-4F78-4C00-93F5-3EAF8B75E43F}"/>
          </ac:picMkLst>
        </pc:picChg>
      </pc:sldChg>
    </pc:docChg>
  </pc:docChgLst>
  <pc:docChgLst>
    <pc:chgData name="Jack Hayes" userId="bf5b7aaa-bc85-46dd-963d-966307c2971e" providerId="ADAL" clId="{3A65C464-5785-42E8-92BF-C991DF2ADC23}"/>
    <pc:docChg chg="custSel delSld modSld">
      <pc:chgData name="Jack Hayes" userId="bf5b7aaa-bc85-46dd-963d-966307c2971e" providerId="ADAL" clId="{3A65C464-5785-42E8-92BF-C991DF2ADC23}" dt="2021-03-15T09:27:16.521" v="1436" actId="47"/>
      <pc:docMkLst>
        <pc:docMk/>
      </pc:docMkLst>
      <pc:sldChg chg="del">
        <pc:chgData name="Jack Hayes" userId="bf5b7aaa-bc85-46dd-963d-966307c2971e" providerId="ADAL" clId="{3A65C464-5785-42E8-92BF-C991DF2ADC23}" dt="2021-03-15T09:27:16.521" v="1436" actId="47"/>
        <pc:sldMkLst>
          <pc:docMk/>
          <pc:sldMk cId="118270148" sldId="274"/>
        </pc:sldMkLst>
      </pc:sldChg>
      <pc:sldChg chg="modSp mod modNotesTx">
        <pc:chgData name="Jack Hayes" userId="bf5b7aaa-bc85-46dd-963d-966307c2971e" providerId="ADAL" clId="{3A65C464-5785-42E8-92BF-C991DF2ADC23}" dt="2021-03-12T08:29:33.291" v="1098" actId="790"/>
        <pc:sldMkLst>
          <pc:docMk/>
          <pc:sldMk cId="2434955251" sldId="298"/>
        </pc:sldMkLst>
        <pc:spChg chg="mod">
          <ac:chgData name="Jack Hayes" userId="bf5b7aaa-bc85-46dd-963d-966307c2971e" providerId="ADAL" clId="{3A65C464-5785-42E8-92BF-C991DF2ADC23}" dt="2021-03-12T08:29:33.291" v="1098" actId="790"/>
          <ac:spMkLst>
            <pc:docMk/>
            <pc:sldMk cId="2434955251" sldId="298"/>
            <ac:spMk id="12" creationId="{DC540548-ED8B-0C41-8E5D-B0C12CEA8419}"/>
          </ac:spMkLst>
        </pc:spChg>
      </pc:sldChg>
      <pc:sldChg chg="modSp mod">
        <pc:chgData name="Jack Hayes" userId="bf5b7aaa-bc85-46dd-963d-966307c2971e" providerId="ADAL" clId="{3A65C464-5785-42E8-92BF-C991DF2ADC23}" dt="2021-03-12T08:28:48.012" v="1058" actId="5793"/>
        <pc:sldMkLst>
          <pc:docMk/>
          <pc:sldMk cId="2390350945" sldId="304"/>
        </pc:sldMkLst>
        <pc:spChg chg="mod">
          <ac:chgData name="Jack Hayes" userId="bf5b7aaa-bc85-46dd-963d-966307c2971e" providerId="ADAL" clId="{3A65C464-5785-42E8-92BF-C991DF2ADC23}" dt="2021-03-12T08:28:48.012" v="1058" actId="5793"/>
          <ac:spMkLst>
            <pc:docMk/>
            <pc:sldMk cId="2390350945" sldId="304"/>
            <ac:spMk id="11" creationId="{3CC9E40F-73AF-5241-987C-0AA04A3BEE68}"/>
          </ac:spMkLst>
        </pc:spChg>
      </pc:sldChg>
      <pc:sldChg chg="modSp mod">
        <pc:chgData name="Jack Hayes" userId="bf5b7aaa-bc85-46dd-963d-966307c2971e" providerId="ADAL" clId="{3A65C464-5785-42E8-92BF-C991DF2ADC23}" dt="2021-03-12T08:29:08.656" v="1096" actId="20577"/>
        <pc:sldMkLst>
          <pc:docMk/>
          <pc:sldMk cId="2121299665" sldId="308"/>
        </pc:sldMkLst>
        <pc:spChg chg="mod">
          <ac:chgData name="Jack Hayes" userId="bf5b7aaa-bc85-46dd-963d-966307c2971e" providerId="ADAL" clId="{3A65C464-5785-42E8-92BF-C991DF2ADC23}" dt="2021-03-12T08:29:08.656" v="1096" actId="20577"/>
          <ac:spMkLst>
            <pc:docMk/>
            <pc:sldMk cId="2121299665" sldId="308"/>
            <ac:spMk id="11" creationId="{3CC9E40F-73AF-5241-987C-0AA04A3BEE68}"/>
          </ac:spMkLst>
        </pc:spChg>
      </pc:sldChg>
      <pc:sldChg chg="modSp mod">
        <pc:chgData name="Jack Hayes" userId="bf5b7aaa-bc85-46dd-963d-966307c2971e" providerId="ADAL" clId="{3A65C464-5785-42E8-92BF-C991DF2ADC23}" dt="2021-03-15T09:26:28.528" v="1435" actId="20577"/>
        <pc:sldMkLst>
          <pc:docMk/>
          <pc:sldMk cId="1461233826" sldId="317"/>
        </pc:sldMkLst>
        <pc:spChg chg="mod">
          <ac:chgData name="Jack Hayes" userId="bf5b7aaa-bc85-46dd-963d-966307c2971e" providerId="ADAL" clId="{3A65C464-5785-42E8-92BF-C991DF2ADC23}" dt="2021-03-15T09:26:28.528" v="1435" actId="20577"/>
          <ac:spMkLst>
            <pc:docMk/>
            <pc:sldMk cId="1461233826" sldId="317"/>
            <ac:spMk id="11" creationId="{3CC9E40F-73AF-5241-987C-0AA04A3BEE68}"/>
          </ac:spMkLst>
        </pc:spChg>
      </pc:sldChg>
      <pc:sldChg chg="modSp mod">
        <pc:chgData name="Jack Hayes" userId="bf5b7aaa-bc85-46dd-963d-966307c2971e" providerId="ADAL" clId="{3A65C464-5785-42E8-92BF-C991DF2ADC23}" dt="2021-03-12T08:33:04.553" v="1173" actId="20577"/>
        <pc:sldMkLst>
          <pc:docMk/>
          <pc:sldMk cId="1256432992" sldId="319"/>
        </pc:sldMkLst>
        <pc:spChg chg="mod">
          <ac:chgData name="Jack Hayes" userId="bf5b7aaa-bc85-46dd-963d-966307c2971e" providerId="ADAL" clId="{3A65C464-5785-42E8-92BF-C991DF2ADC23}" dt="2021-03-12T08:33:04.553" v="1173" actId="20577"/>
          <ac:spMkLst>
            <pc:docMk/>
            <pc:sldMk cId="1256432992" sldId="319"/>
            <ac:spMk id="11" creationId="{3CC9E40F-73AF-5241-987C-0AA04A3BEE68}"/>
          </ac:spMkLst>
        </pc:spChg>
      </pc:sldChg>
      <pc:sldChg chg="modSp mod">
        <pc:chgData name="Jack Hayes" userId="bf5b7aaa-bc85-46dd-963d-966307c2971e" providerId="ADAL" clId="{3A65C464-5785-42E8-92BF-C991DF2ADC23}" dt="2021-03-12T08:29:24.859" v="1097" actId="790"/>
        <pc:sldMkLst>
          <pc:docMk/>
          <pc:sldMk cId="3125974810" sldId="323"/>
        </pc:sldMkLst>
        <pc:spChg chg="mod">
          <ac:chgData name="Jack Hayes" userId="bf5b7aaa-bc85-46dd-963d-966307c2971e" providerId="ADAL" clId="{3A65C464-5785-42E8-92BF-C991DF2ADC23}" dt="2021-03-12T08:29:24.859" v="1097" actId="790"/>
          <ac:spMkLst>
            <pc:docMk/>
            <pc:sldMk cId="3125974810" sldId="323"/>
            <ac:spMk id="10" creationId="{42E17832-A7BE-B043-9956-4AEA82E35F1E}"/>
          </ac:spMkLst>
        </pc:spChg>
      </pc:sldChg>
      <pc:sldChg chg="modSp mod">
        <pc:chgData name="Jack Hayes" userId="bf5b7aaa-bc85-46dd-963d-966307c2971e" providerId="ADAL" clId="{3A65C464-5785-42E8-92BF-C991DF2ADC23}" dt="2021-03-15T09:25:05.273" v="1209" actId="20577"/>
        <pc:sldMkLst>
          <pc:docMk/>
          <pc:sldMk cId="1731520772" sldId="335"/>
        </pc:sldMkLst>
        <pc:spChg chg="mod">
          <ac:chgData name="Jack Hayes" userId="bf5b7aaa-bc85-46dd-963d-966307c2971e" providerId="ADAL" clId="{3A65C464-5785-42E8-92BF-C991DF2ADC23}" dt="2021-03-15T09:25:05.273" v="1209" actId="20577"/>
          <ac:spMkLst>
            <pc:docMk/>
            <pc:sldMk cId="1731520772" sldId="335"/>
            <ac:spMk id="11" creationId="{3CC9E40F-73AF-5241-987C-0AA04A3BEE68}"/>
          </ac:spMkLst>
        </pc:spChg>
      </pc:sldChg>
      <pc:sldChg chg="modNotesTx">
        <pc:chgData name="Jack Hayes" userId="bf5b7aaa-bc85-46dd-963d-966307c2971e" providerId="ADAL" clId="{3A65C464-5785-42E8-92BF-C991DF2ADC23}" dt="2021-03-12T08:23:38.157" v="23" actId="20577"/>
        <pc:sldMkLst>
          <pc:docMk/>
          <pc:sldMk cId="2610134312" sldId="347"/>
        </pc:sldMkLst>
      </pc:sldChg>
      <pc:sldChg chg="modNotesTx">
        <pc:chgData name="Jack Hayes" userId="bf5b7aaa-bc85-46dd-963d-966307c2971e" providerId="ADAL" clId="{3A65C464-5785-42E8-92BF-C991DF2ADC23}" dt="2021-03-12T08:27:41.864" v="865" actId="20577"/>
        <pc:sldMkLst>
          <pc:docMk/>
          <pc:sldMk cId="3629207444" sldId="348"/>
        </pc:sldMkLst>
      </pc:sldChg>
      <pc:sldChg chg="modNotesTx">
        <pc:chgData name="Jack Hayes" userId="bf5b7aaa-bc85-46dd-963d-966307c2971e" providerId="ADAL" clId="{3A65C464-5785-42E8-92BF-C991DF2ADC23}" dt="2021-03-12T08:28:13.539" v="984" actId="114"/>
        <pc:sldMkLst>
          <pc:docMk/>
          <pc:sldMk cId="1070389988" sldId="355"/>
        </pc:sldMkLst>
      </pc:sldChg>
    </pc:docChg>
  </pc:docChgLst>
  <pc:docChgLst>
    <pc:chgData name="Jack Hayes" userId="S::jack.hayes@citb.co.uk::bf5b7aaa-bc85-46dd-963d-966307c2971e" providerId="AD" clId="Web-{8898B09F-605B-B000-BACC-9C39AF01D180}"/>
    <pc:docChg chg="modSld">
      <pc:chgData name="Jack Hayes" userId="S::jack.hayes@citb.co.uk::bf5b7aaa-bc85-46dd-963d-966307c2971e" providerId="AD" clId="Web-{8898B09F-605B-B000-BACC-9C39AF01D180}" dt="2021-03-03T09:26:06.481" v="129"/>
      <pc:docMkLst>
        <pc:docMk/>
      </pc:docMkLst>
      <pc:sldChg chg="modSp">
        <pc:chgData name="Jack Hayes" userId="S::jack.hayes@citb.co.uk::bf5b7aaa-bc85-46dd-963d-966307c2971e" providerId="AD" clId="Web-{8898B09F-605B-B000-BACC-9C39AF01D180}" dt="2021-03-03T09:21:58.851" v="126" actId="1076"/>
        <pc:sldMkLst>
          <pc:docMk/>
          <pc:sldMk cId="118270148" sldId="274"/>
        </pc:sldMkLst>
        <pc:spChg chg="mod">
          <ac:chgData name="Jack Hayes" userId="S::jack.hayes@citb.co.uk::bf5b7aaa-bc85-46dd-963d-966307c2971e" providerId="AD" clId="Web-{8898B09F-605B-B000-BACC-9C39AF01D180}" dt="2021-03-03T09:21:58.851" v="126" actId="1076"/>
          <ac:spMkLst>
            <pc:docMk/>
            <pc:sldMk cId="118270148" sldId="274"/>
            <ac:spMk id="4" creationId="{BE65F9C3-3E73-1345-8D12-DC5B8C5BAF8F}"/>
          </ac:spMkLst>
        </pc:spChg>
      </pc:sldChg>
      <pc:sldChg chg="modSp">
        <pc:chgData name="Jack Hayes" userId="S::jack.hayes@citb.co.uk::bf5b7aaa-bc85-46dd-963d-966307c2971e" providerId="AD" clId="Web-{8898B09F-605B-B000-BACC-9C39AF01D180}" dt="2021-03-03T09:21:48.820" v="115" actId="20577"/>
        <pc:sldMkLst>
          <pc:docMk/>
          <pc:sldMk cId="2271132374" sldId="338"/>
        </pc:sldMkLst>
        <pc:spChg chg="mod">
          <ac:chgData name="Jack Hayes" userId="S::jack.hayes@citb.co.uk::bf5b7aaa-bc85-46dd-963d-966307c2971e" providerId="AD" clId="Web-{8898B09F-605B-B000-BACC-9C39AF01D180}" dt="2021-03-03T09:21:48.820" v="115" actId="20577"/>
          <ac:spMkLst>
            <pc:docMk/>
            <pc:sldMk cId="2271132374" sldId="338"/>
            <ac:spMk id="11" creationId="{3CC9E40F-73AF-5241-987C-0AA04A3BEE68}"/>
          </ac:spMkLst>
        </pc:spChg>
      </pc:sldChg>
      <pc:sldChg chg="modNotes">
        <pc:chgData name="Jack Hayes" userId="S::jack.hayes@citb.co.uk::bf5b7aaa-bc85-46dd-963d-966307c2971e" providerId="AD" clId="Web-{8898B09F-605B-B000-BACC-9C39AF01D180}" dt="2021-03-03T09:13:44.653" v="0"/>
        <pc:sldMkLst>
          <pc:docMk/>
          <pc:sldMk cId="2610134312" sldId="347"/>
        </pc:sldMkLst>
      </pc:sldChg>
      <pc:sldChg chg="modSp">
        <pc:chgData name="Jack Hayes" userId="S::jack.hayes@citb.co.uk::bf5b7aaa-bc85-46dd-963d-966307c2971e" providerId="AD" clId="Web-{8898B09F-605B-B000-BACC-9C39AF01D180}" dt="2021-03-03T09:26:06.481" v="129"/>
        <pc:sldMkLst>
          <pc:docMk/>
          <pc:sldMk cId="1991276882" sldId="350"/>
        </pc:sldMkLst>
        <pc:spChg chg="mod">
          <ac:chgData name="Jack Hayes" userId="S::jack.hayes@citb.co.uk::bf5b7aaa-bc85-46dd-963d-966307c2971e" providerId="AD" clId="Web-{8898B09F-605B-B000-BACC-9C39AF01D180}" dt="2021-03-03T09:26:06.481" v="129"/>
          <ac:spMkLst>
            <pc:docMk/>
            <pc:sldMk cId="1991276882" sldId="350"/>
            <ac:spMk id="13" creationId="{28EAE6D7-6CBB-F743-88CB-57D0F6B7CB46}"/>
          </ac:spMkLst>
        </pc:spChg>
      </pc:sldChg>
    </pc:docChg>
  </pc:docChgLst>
  <pc:docChgLst>
    <pc:chgData name="Jack Hayes" userId="S::jack.hayes@citb.co.uk::bf5b7aaa-bc85-46dd-963d-966307c2971e" providerId="AD" clId="Web-{47344785-6564-7FCB-1A44-C45CF8BF603E}"/>
    <pc:docChg chg="addSld delSld modSld sldOrd">
      <pc:chgData name="Jack Hayes" userId="S::jack.hayes@citb.co.uk::bf5b7aaa-bc85-46dd-963d-966307c2971e" providerId="AD" clId="Web-{47344785-6564-7FCB-1A44-C45CF8BF603E}" dt="2021-03-01T12:33:39.219" v="1065" actId="20577"/>
      <pc:docMkLst>
        <pc:docMk/>
      </pc:docMkLst>
      <pc:sldChg chg="modSp">
        <pc:chgData name="Jack Hayes" userId="S::jack.hayes@citb.co.uk::bf5b7aaa-bc85-46dd-963d-966307c2971e" providerId="AD" clId="Web-{47344785-6564-7FCB-1A44-C45CF8BF603E}" dt="2021-03-01T11:54:44.286" v="384" actId="20577"/>
        <pc:sldMkLst>
          <pc:docMk/>
          <pc:sldMk cId="1273089277" sldId="301"/>
        </pc:sldMkLst>
        <pc:spChg chg="mod">
          <ac:chgData name="Jack Hayes" userId="S::jack.hayes@citb.co.uk::bf5b7aaa-bc85-46dd-963d-966307c2971e" providerId="AD" clId="Web-{47344785-6564-7FCB-1A44-C45CF8BF603E}" dt="2021-03-01T11:54:44.286" v="384" actId="20577"/>
          <ac:spMkLst>
            <pc:docMk/>
            <pc:sldMk cId="1273089277" sldId="301"/>
            <ac:spMk id="11" creationId="{3CC9E40F-73AF-5241-987C-0AA04A3BEE68}"/>
          </ac:spMkLst>
        </pc:spChg>
      </pc:sldChg>
      <pc:sldChg chg="modSp">
        <pc:chgData name="Jack Hayes" userId="S::jack.hayes@citb.co.uk::bf5b7aaa-bc85-46dd-963d-966307c2971e" providerId="AD" clId="Web-{47344785-6564-7FCB-1A44-C45CF8BF603E}" dt="2021-03-01T11:59:52.622" v="438" actId="20577"/>
        <pc:sldMkLst>
          <pc:docMk/>
          <pc:sldMk cId="2390350945" sldId="304"/>
        </pc:sldMkLst>
        <pc:spChg chg="mod">
          <ac:chgData name="Jack Hayes" userId="S::jack.hayes@citb.co.uk::bf5b7aaa-bc85-46dd-963d-966307c2971e" providerId="AD" clId="Web-{47344785-6564-7FCB-1A44-C45CF8BF603E}" dt="2021-03-01T11:59:52.622" v="438" actId="20577"/>
          <ac:spMkLst>
            <pc:docMk/>
            <pc:sldMk cId="2390350945" sldId="304"/>
            <ac:spMk id="11" creationId="{3CC9E40F-73AF-5241-987C-0AA04A3BEE68}"/>
          </ac:spMkLst>
        </pc:spChg>
      </pc:sldChg>
      <pc:sldChg chg="modNotes">
        <pc:chgData name="Jack Hayes" userId="S::jack.hayes@citb.co.uk::bf5b7aaa-bc85-46dd-963d-966307c2971e" providerId="AD" clId="Web-{47344785-6564-7FCB-1A44-C45CF8BF603E}" dt="2021-03-01T12:10:55.873" v="596"/>
        <pc:sldMkLst>
          <pc:docMk/>
          <pc:sldMk cId="1751878944" sldId="310"/>
        </pc:sldMkLst>
      </pc:sldChg>
      <pc:sldChg chg="modSp">
        <pc:chgData name="Jack Hayes" userId="S::jack.hayes@citb.co.uk::bf5b7aaa-bc85-46dd-963d-966307c2971e" providerId="AD" clId="Web-{47344785-6564-7FCB-1A44-C45CF8BF603E}" dt="2021-03-01T12:02:39.063" v="495" actId="20577"/>
        <pc:sldMkLst>
          <pc:docMk/>
          <pc:sldMk cId="3580478540" sldId="311"/>
        </pc:sldMkLst>
        <pc:spChg chg="mod">
          <ac:chgData name="Jack Hayes" userId="S::jack.hayes@citb.co.uk::bf5b7aaa-bc85-46dd-963d-966307c2971e" providerId="AD" clId="Web-{47344785-6564-7FCB-1A44-C45CF8BF603E}" dt="2021-03-01T12:02:39.063" v="495" actId="20577"/>
          <ac:spMkLst>
            <pc:docMk/>
            <pc:sldMk cId="3580478540" sldId="311"/>
            <ac:spMk id="11" creationId="{3CC9E40F-73AF-5241-987C-0AA04A3BEE68}"/>
          </ac:spMkLst>
        </pc:spChg>
      </pc:sldChg>
      <pc:sldChg chg="modSp">
        <pc:chgData name="Jack Hayes" userId="S::jack.hayes@citb.co.uk::bf5b7aaa-bc85-46dd-963d-966307c2971e" providerId="AD" clId="Web-{47344785-6564-7FCB-1A44-C45CF8BF603E}" dt="2021-03-01T12:04:39.363" v="520" actId="20577"/>
        <pc:sldMkLst>
          <pc:docMk/>
          <pc:sldMk cId="3911524759" sldId="313"/>
        </pc:sldMkLst>
        <pc:spChg chg="mod">
          <ac:chgData name="Jack Hayes" userId="S::jack.hayes@citb.co.uk::bf5b7aaa-bc85-46dd-963d-966307c2971e" providerId="AD" clId="Web-{47344785-6564-7FCB-1A44-C45CF8BF603E}" dt="2021-03-01T12:04:39.363" v="520" actId="20577"/>
          <ac:spMkLst>
            <pc:docMk/>
            <pc:sldMk cId="3911524759" sldId="313"/>
            <ac:spMk id="11" creationId="{3CC9E40F-73AF-5241-987C-0AA04A3BEE68}"/>
          </ac:spMkLst>
        </pc:spChg>
      </pc:sldChg>
      <pc:sldChg chg="modSp modNotes">
        <pc:chgData name="Jack Hayes" userId="S::jack.hayes@citb.co.uk::bf5b7aaa-bc85-46dd-963d-966307c2971e" providerId="AD" clId="Web-{47344785-6564-7FCB-1A44-C45CF8BF603E}" dt="2021-03-01T12:09:43.480" v="585" actId="20577"/>
        <pc:sldMkLst>
          <pc:docMk/>
          <pc:sldMk cId="512081934" sldId="314"/>
        </pc:sldMkLst>
        <pc:spChg chg="mod">
          <ac:chgData name="Jack Hayes" userId="S::jack.hayes@citb.co.uk::bf5b7aaa-bc85-46dd-963d-966307c2971e" providerId="AD" clId="Web-{47344785-6564-7FCB-1A44-C45CF8BF603E}" dt="2021-03-01T12:07:12.680" v="539" actId="20577"/>
          <ac:spMkLst>
            <pc:docMk/>
            <pc:sldMk cId="512081934" sldId="314"/>
            <ac:spMk id="10" creationId="{42E17832-A7BE-B043-9956-4AEA82E35F1E}"/>
          </ac:spMkLst>
        </pc:spChg>
        <pc:spChg chg="mod">
          <ac:chgData name="Jack Hayes" userId="S::jack.hayes@citb.co.uk::bf5b7aaa-bc85-46dd-963d-966307c2971e" providerId="AD" clId="Web-{47344785-6564-7FCB-1A44-C45CF8BF603E}" dt="2021-03-01T12:09:43.480" v="585" actId="20577"/>
          <ac:spMkLst>
            <pc:docMk/>
            <pc:sldMk cId="512081934" sldId="314"/>
            <ac:spMk id="11" creationId="{3CC9E40F-73AF-5241-987C-0AA04A3BEE68}"/>
          </ac:spMkLst>
        </pc:spChg>
      </pc:sldChg>
      <pc:sldChg chg="delSp modSp modNotes">
        <pc:chgData name="Jack Hayes" userId="S::jack.hayes@citb.co.uk::bf5b7aaa-bc85-46dd-963d-966307c2971e" providerId="AD" clId="Web-{47344785-6564-7FCB-1A44-C45CF8BF603E}" dt="2021-03-01T12:19:09.979" v="805" actId="20577"/>
        <pc:sldMkLst>
          <pc:docMk/>
          <pc:sldMk cId="1461233826" sldId="317"/>
        </pc:sldMkLst>
        <pc:spChg chg="del">
          <ac:chgData name="Jack Hayes" userId="S::jack.hayes@citb.co.uk::bf5b7aaa-bc85-46dd-963d-966307c2971e" providerId="AD" clId="Web-{47344785-6564-7FCB-1A44-C45CF8BF603E}" dt="2021-03-01T12:17:36.211" v="780"/>
          <ac:spMkLst>
            <pc:docMk/>
            <pc:sldMk cId="1461233826" sldId="317"/>
            <ac:spMk id="7" creationId="{2938C59C-E506-BF41-A84A-20AD0B9F08E0}"/>
          </ac:spMkLst>
        </pc:spChg>
        <pc:spChg chg="del">
          <ac:chgData name="Jack Hayes" userId="S::jack.hayes@citb.co.uk::bf5b7aaa-bc85-46dd-963d-966307c2971e" providerId="AD" clId="Web-{47344785-6564-7FCB-1A44-C45CF8BF603E}" dt="2021-03-01T12:17:37.226" v="781"/>
          <ac:spMkLst>
            <pc:docMk/>
            <pc:sldMk cId="1461233826" sldId="317"/>
            <ac:spMk id="9" creationId="{E38A4E3C-8749-6342-872B-55C467046999}"/>
          </ac:spMkLst>
        </pc:spChg>
        <pc:spChg chg="mod">
          <ac:chgData name="Jack Hayes" userId="S::jack.hayes@citb.co.uk::bf5b7aaa-bc85-46dd-963d-966307c2971e" providerId="AD" clId="Web-{47344785-6564-7FCB-1A44-C45CF8BF603E}" dt="2021-03-01T12:19:09.979" v="805" actId="20577"/>
          <ac:spMkLst>
            <pc:docMk/>
            <pc:sldMk cId="1461233826" sldId="317"/>
            <ac:spMk id="11" creationId="{3CC9E40F-73AF-5241-987C-0AA04A3BEE68}"/>
          </ac:spMkLst>
        </pc:spChg>
      </pc:sldChg>
      <pc:sldChg chg="modSp">
        <pc:chgData name="Jack Hayes" userId="S::jack.hayes@citb.co.uk::bf5b7aaa-bc85-46dd-963d-966307c2971e" providerId="AD" clId="Web-{47344785-6564-7FCB-1A44-C45CF8BF603E}" dt="2021-03-01T12:18:46.337" v="800" actId="20577"/>
        <pc:sldMkLst>
          <pc:docMk/>
          <pc:sldMk cId="1256432992" sldId="319"/>
        </pc:sldMkLst>
        <pc:spChg chg="mod">
          <ac:chgData name="Jack Hayes" userId="S::jack.hayes@citb.co.uk::bf5b7aaa-bc85-46dd-963d-966307c2971e" providerId="AD" clId="Web-{47344785-6564-7FCB-1A44-C45CF8BF603E}" dt="2021-03-01T12:18:46.337" v="800" actId="20577"/>
          <ac:spMkLst>
            <pc:docMk/>
            <pc:sldMk cId="1256432992" sldId="319"/>
            <ac:spMk id="11" creationId="{3CC9E40F-73AF-5241-987C-0AA04A3BEE68}"/>
          </ac:spMkLst>
        </pc:spChg>
      </pc:sldChg>
      <pc:sldChg chg="delSp modSp">
        <pc:chgData name="Jack Hayes" userId="S::jack.hayes@citb.co.uk::bf5b7aaa-bc85-46dd-963d-966307c2971e" providerId="AD" clId="Web-{47344785-6564-7FCB-1A44-C45CF8BF603E}" dt="2021-03-01T12:19:57.105" v="849"/>
        <pc:sldMkLst>
          <pc:docMk/>
          <pc:sldMk cId="588919790" sldId="320"/>
        </pc:sldMkLst>
        <pc:spChg chg="del">
          <ac:chgData name="Jack Hayes" userId="S::jack.hayes@citb.co.uk::bf5b7aaa-bc85-46dd-963d-966307c2971e" providerId="AD" clId="Web-{47344785-6564-7FCB-1A44-C45CF8BF603E}" dt="2021-03-01T12:19:55.870" v="848"/>
          <ac:spMkLst>
            <pc:docMk/>
            <pc:sldMk cId="588919790" sldId="320"/>
            <ac:spMk id="7" creationId="{2938C59C-E506-BF41-A84A-20AD0B9F08E0}"/>
          </ac:spMkLst>
        </pc:spChg>
        <pc:spChg chg="del">
          <ac:chgData name="Jack Hayes" userId="S::jack.hayes@citb.co.uk::bf5b7aaa-bc85-46dd-963d-966307c2971e" providerId="AD" clId="Web-{47344785-6564-7FCB-1A44-C45CF8BF603E}" dt="2021-03-01T12:19:57.105" v="849"/>
          <ac:spMkLst>
            <pc:docMk/>
            <pc:sldMk cId="588919790" sldId="320"/>
            <ac:spMk id="9" creationId="{E38A4E3C-8749-6342-872B-55C467046999}"/>
          </ac:spMkLst>
        </pc:spChg>
        <pc:spChg chg="mod">
          <ac:chgData name="Jack Hayes" userId="S::jack.hayes@citb.co.uk::bf5b7aaa-bc85-46dd-963d-966307c2971e" providerId="AD" clId="Web-{47344785-6564-7FCB-1A44-C45CF8BF603E}" dt="2021-03-01T12:19:54.245" v="847" actId="20577"/>
          <ac:spMkLst>
            <pc:docMk/>
            <pc:sldMk cId="588919790" sldId="320"/>
            <ac:spMk id="11" creationId="{3CC9E40F-73AF-5241-987C-0AA04A3BEE68}"/>
          </ac:spMkLst>
        </pc:spChg>
      </pc:sldChg>
      <pc:sldChg chg="modSp">
        <pc:chgData name="Jack Hayes" userId="S::jack.hayes@citb.co.uk::bf5b7aaa-bc85-46dd-963d-966307c2971e" providerId="AD" clId="Web-{47344785-6564-7FCB-1A44-C45CF8BF603E}" dt="2021-03-01T12:22:35.296" v="907" actId="20577"/>
        <pc:sldMkLst>
          <pc:docMk/>
          <pc:sldMk cId="873414417" sldId="321"/>
        </pc:sldMkLst>
        <pc:spChg chg="mod">
          <ac:chgData name="Jack Hayes" userId="S::jack.hayes@citb.co.uk::bf5b7aaa-bc85-46dd-963d-966307c2971e" providerId="AD" clId="Web-{47344785-6564-7FCB-1A44-C45CF8BF603E}" dt="2021-03-01T12:22:35.296" v="907" actId="20577"/>
          <ac:spMkLst>
            <pc:docMk/>
            <pc:sldMk cId="873414417" sldId="321"/>
            <ac:spMk id="11" creationId="{3CC9E40F-73AF-5241-987C-0AA04A3BEE68}"/>
          </ac:spMkLst>
        </pc:spChg>
      </pc:sldChg>
      <pc:sldChg chg="modSp">
        <pc:chgData name="Jack Hayes" userId="S::jack.hayes@citb.co.uk::bf5b7aaa-bc85-46dd-963d-966307c2971e" providerId="AD" clId="Web-{47344785-6564-7FCB-1A44-C45CF8BF603E}" dt="2021-03-01T12:25:32.582" v="942" actId="20577"/>
        <pc:sldMkLst>
          <pc:docMk/>
          <pc:sldMk cId="2327363568" sldId="322"/>
        </pc:sldMkLst>
        <pc:spChg chg="mod">
          <ac:chgData name="Jack Hayes" userId="S::jack.hayes@citb.co.uk::bf5b7aaa-bc85-46dd-963d-966307c2971e" providerId="AD" clId="Web-{47344785-6564-7FCB-1A44-C45CF8BF603E}" dt="2021-03-01T12:25:32.582" v="942" actId="20577"/>
          <ac:spMkLst>
            <pc:docMk/>
            <pc:sldMk cId="2327363568" sldId="322"/>
            <ac:spMk id="11" creationId="{3CC9E40F-73AF-5241-987C-0AA04A3BEE68}"/>
          </ac:spMkLst>
        </pc:spChg>
      </pc:sldChg>
      <pc:sldChg chg="modSp">
        <pc:chgData name="Jack Hayes" userId="S::jack.hayes@citb.co.uk::bf5b7aaa-bc85-46dd-963d-966307c2971e" providerId="AD" clId="Web-{47344785-6564-7FCB-1A44-C45CF8BF603E}" dt="2021-03-01T12:24:56.675" v="914" actId="20577"/>
        <pc:sldMkLst>
          <pc:docMk/>
          <pc:sldMk cId="3125974810" sldId="323"/>
        </pc:sldMkLst>
        <pc:spChg chg="mod">
          <ac:chgData name="Jack Hayes" userId="S::jack.hayes@citb.co.uk::bf5b7aaa-bc85-46dd-963d-966307c2971e" providerId="AD" clId="Web-{47344785-6564-7FCB-1A44-C45CF8BF603E}" dt="2021-03-01T12:24:56.675" v="914" actId="20577"/>
          <ac:spMkLst>
            <pc:docMk/>
            <pc:sldMk cId="3125974810" sldId="323"/>
            <ac:spMk id="11" creationId="{3CC9E40F-73AF-5241-987C-0AA04A3BEE68}"/>
          </ac:spMkLst>
        </pc:spChg>
      </pc:sldChg>
      <pc:sldChg chg="modSp">
        <pc:chgData name="Jack Hayes" userId="S::jack.hayes@citb.co.uk::bf5b7aaa-bc85-46dd-963d-966307c2971e" providerId="AD" clId="Web-{47344785-6564-7FCB-1A44-C45CF8BF603E}" dt="2021-03-01T12:06:40.741" v="537" actId="1076"/>
        <pc:sldMkLst>
          <pc:docMk/>
          <pc:sldMk cId="3115423555" sldId="329"/>
        </pc:sldMkLst>
        <pc:picChg chg="mod">
          <ac:chgData name="Jack Hayes" userId="S::jack.hayes@citb.co.uk::bf5b7aaa-bc85-46dd-963d-966307c2971e" providerId="AD" clId="Web-{47344785-6564-7FCB-1A44-C45CF8BF603E}" dt="2021-03-01T12:06:40.741" v="537" actId="1076"/>
          <ac:picMkLst>
            <pc:docMk/>
            <pc:sldMk cId="3115423555" sldId="329"/>
            <ac:picMk id="2" creationId="{9BC1A09C-ED6D-439C-8AE2-957E9FB3EA62}"/>
          </ac:picMkLst>
        </pc:picChg>
      </pc:sldChg>
      <pc:sldChg chg="modNotes">
        <pc:chgData name="Jack Hayes" userId="S::jack.hayes@citb.co.uk::bf5b7aaa-bc85-46dd-963d-966307c2971e" providerId="AD" clId="Web-{47344785-6564-7FCB-1A44-C45CF8BF603E}" dt="2021-03-01T12:14:53.394" v="728"/>
        <pc:sldMkLst>
          <pc:docMk/>
          <pc:sldMk cId="2904685783" sldId="330"/>
        </pc:sldMkLst>
      </pc:sldChg>
      <pc:sldChg chg="modSp">
        <pc:chgData name="Jack Hayes" userId="S::jack.hayes@citb.co.uk::bf5b7aaa-bc85-46dd-963d-966307c2971e" providerId="AD" clId="Web-{47344785-6564-7FCB-1A44-C45CF8BF603E}" dt="2021-03-01T12:00:20.247" v="440" actId="20577"/>
        <pc:sldMkLst>
          <pc:docMk/>
          <pc:sldMk cId="1731520772" sldId="335"/>
        </pc:sldMkLst>
        <pc:spChg chg="mod">
          <ac:chgData name="Jack Hayes" userId="S::jack.hayes@citb.co.uk::bf5b7aaa-bc85-46dd-963d-966307c2971e" providerId="AD" clId="Web-{47344785-6564-7FCB-1A44-C45CF8BF603E}" dt="2021-03-01T12:00:20.247" v="440" actId="20577"/>
          <ac:spMkLst>
            <pc:docMk/>
            <pc:sldMk cId="1731520772" sldId="335"/>
            <ac:spMk id="11" creationId="{3CC9E40F-73AF-5241-987C-0AA04A3BEE68}"/>
          </ac:spMkLst>
        </pc:spChg>
      </pc:sldChg>
      <pc:sldChg chg="modSp modNotes">
        <pc:chgData name="Jack Hayes" userId="S::jack.hayes@citb.co.uk::bf5b7aaa-bc85-46dd-963d-966307c2971e" providerId="AD" clId="Web-{47344785-6564-7FCB-1A44-C45CF8BF603E}" dt="2021-03-01T12:33:39.219" v="1065" actId="20577"/>
        <pc:sldMkLst>
          <pc:docMk/>
          <pc:sldMk cId="2271132374" sldId="338"/>
        </pc:sldMkLst>
        <pc:spChg chg="mod">
          <ac:chgData name="Jack Hayes" userId="S::jack.hayes@citb.co.uk::bf5b7aaa-bc85-46dd-963d-966307c2971e" providerId="AD" clId="Web-{47344785-6564-7FCB-1A44-C45CF8BF603E}" dt="2021-03-01T12:33:39.219" v="1065" actId="20577"/>
          <ac:spMkLst>
            <pc:docMk/>
            <pc:sldMk cId="2271132374" sldId="338"/>
            <ac:spMk id="11" creationId="{3CC9E40F-73AF-5241-987C-0AA04A3BEE68}"/>
          </ac:spMkLst>
        </pc:spChg>
      </pc:sldChg>
      <pc:sldChg chg="modSp modNotes">
        <pc:chgData name="Jack Hayes" userId="S::jack.hayes@citb.co.uk::bf5b7aaa-bc85-46dd-963d-966307c2971e" providerId="AD" clId="Web-{47344785-6564-7FCB-1A44-C45CF8BF603E}" dt="2021-03-01T11:45:27.678" v="291"/>
        <pc:sldMkLst>
          <pc:docMk/>
          <pc:sldMk cId="2610134312" sldId="347"/>
        </pc:sldMkLst>
        <pc:spChg chg="mod">
          <ac:chgData name="Jack Hayes" userId="S::jack.hayes@citb.co.uk::bf5b7aaa-bc85-46dd-963d-966307c2971e" providerId="AD" clId="Web-{47344785-6564-7FCB-1A44-C45CF8BF603E}" dt="2021-03-01T11:36:01.305" v="210" actId="20577"/>
          <ac:spMkLst>
            <pc:docMk/>
            <pc:sldMk cId="2610134312" sldId="347"/>
            <ac:spMk id="11" creationId="{3CC9E40F-73AF-5241-987C-0AA04A3BEE68}"/>
          </ac:spMkLst>
        </pc:spChg>
      </pc:sldChg>
      <pc:sldChg chg="modSp">
        <pc:chgData name="Jack Hayes" userId="S::jack.hayes@citb.co.uk::bf5b7aaa-bc85-46dd-963d-966307c2971e" providerId="AD" clId="Web-{47344785-6564-7FCB-1A44-C45CF8BF603E}" dt="2021-03-01T11:39:48.607" v="239" actId="20577"/>
        <pc:sldMkLst>
          <pc:docMk/>
          <pc:sldMk cId="3629207444" sldId="348"/>
        </pc:sldMkLst>
        <pc:spChg chg="mod">
          <ac:chgData name="Jack Hayes" userId="S::jack.hayes@citb.co.uk::bf5b7aaa-bc85-46dd-963d-966307c2971e" providerId="AD" clId="Web-{47344785-6564-7FCB-1A44-C45CF8BF603E}" dt="2021-03-01T11:39:48.607" v="239" actId="20577"/>
          <ac:spMkLst>
            <pc:docMk/>
            <pc:sldMk cId="3629207444" sldId="348"/>
            <ac:spMk id="11" creationId="{3CC9E40F-73AF-5241-987C-0AA04A3BEE68}"/>
          </ac:spMkLst>
        </pc:spChg>
      </pc:sldChg>
      <pc:sldChg chg="delSp modSp add replId">
        <pc:chgData name="Jack Hayes" userId="S::jack.hayes@citb.co.uk::bf5b7aaa-bc85-46dd-963d-966307c2971e" providerId="AD" clId="Web-{47344785-6564-7FCB-1A44-C45CF8BF603E}" dt="2021-03-01T11:53:24.018" v="366" actId="1076"/>
        <pc:sldMkLst>
          <pc:docMk/>
          <pc:sldMk cId="1991276882" sldId="350"/>
        </pc:sldMkLst>
        <pc:spChg chg="mod">
          <ac:chgData name="Jack Hayes" userId="S::jack.hayes@citb.co.uk::bf5b7aaa-bc85-46dd-963d-966307c2971e" providerId="AD" clId="Web-{47344785-6564-7FCB-1A44-C45CF8BF603E}" dt="2021-03-01T11:53:24.018" v="366" actId="1076"/>
          <ac:spMkLst>
            <pc:docMk/>
            <pc:sldMk cId="1991276882" sldId="350"/>
            <ac:spMk id="10" creationId="{42E17832-A7BE-B043-9956-4AEA82E35F1E}"/>
          </ac:spMkLst>
        </pc:spChg>
        <pc:spChg chg="del mod">
          <ac:chgData name="Jack Hayes" userId="S::jack.hayes@citb.co.uk::bf5b7aaa-bc85-46dd-963d-966307c2971e" providerId="AD" clId="Web-{47344785-6564-7FCB-1A44-C45CF8BF603E}" dt="2021-03-01T11:40:49.671" v="248"/>
          <ac:spMkLst>
            <pc:docMk/>
            <pc:sldMk cId="1991276882" sldId="350"/>
            <ac:spMk id="11" creationId="{3CC9E40F-73AF-5241-987C-0AA04A3BEE68}"/>
          </ac:spMkLst>
        </pc:spChg>
        <pc:spChg chg="mod">
          <ac:chgData name="Jack Hayes" userId="S::jack.hayes@citb.co.uk::bf5b7aaa-bc85-46dd-963d-966307c2971e" providerId="AD" clId="Web-{47344785-6564-7FCB-1A44-C45CF8BF603E}" dt="2021-03-01T11:42:30.236" v="257" actId="1076"/>
          <ac:spMkLst>
            <pc:docMk/>
            <pc:sldMk cId="1991276882" sldId="350"/>
            <ac:spMk id="13" creationId="{28EAE6D7-6CBB-F743-88CB-57D0F6B7CB46}"/>
          </ac:spMkLst>
        </pc:spChg>
        <pc:picChg chg="del">
          <ac:chgData name="Jack Hayes" userId="S::jack.hayes@citb.co.uk::bf5b7aaa-bc85-46dd-963d-966307c2971e" providerId="AD" clId="Web-{47344785-6564-7FCB-1A44-C45CF8BF603E}" dt="2021-03-01T11:40:44.734" v="244"/>
          <ac:picMkLst>
            <pc:docMk/>
            <pc:sldMk cId="1991276882" sldId="350"/>
            <ac:picMk id="2" creationId="{E1410CF1-6F0A-4526-96AE-12538159088F}"/>
          </ac:picMkLst>
        </pc:picChg>
        <pc:picChg chg="del">
          <ac:chgData name="Jack Hayes" userId="S::jack.hayes@citb.co.uk::bf5b7aaa-bc85-46dd-963d-966307c2971e" providerId="AD" clId="Web-{47344785-6564-7FCB-1A44-C45CF8BF603E}" dt="2021-03-01T11:40:48.343" v="247"/>
          <ac:picMkLst>
            <pc:docMk/>
            <pc:sldMk cId="1991276882" sldId="350"/>
            <ac:picMk id="3" creationId="{60DFC564-6BDC-4ECE-AB5F-C18E889E898A}"/>
          </ac:picMkLst>
        </pc:picChg>
        <pc:picChg chg="del">
          <ac:chgData name="Jack Hayes" userId="S::jack.hayes@citb.co.uk::bf5b7aaa-bc85-46dd-963d-966307c2971e" providerId="AD" clId="Web-{47344785-6564-7FCB-1A44-C45CF8BF603E}" dt="2021-03-01T11:40:47.827" v="246"/>
          <ac:picMkLst>
            <pc:docMk/>
            <pc:sldMk cId="1991276882" sldId="350"/>
            <ac:picMk id="4" creationId="{95E40E1C-11E1-4BC6-A4CB-19BF84D59AC9}"/>
          </ac:picMkLst>
        </pc:picChg>
      </pc:sldChg>
      <pc:sldChg chg="modSp add ord replId">
        <pc:chgData name="Jack Hayes" userId="S::jack.hayes@citb.co.uk::bf5b7aaa-bc85-46dd-963d-966307c2971e" providerId="AD" clId="Web-{47344785-6564-7FCB-1A44-C45CF8BF603E}" dt="2021-03-01T11:53:52.800" v="380" actId="20577"/>
        <pc:sldMkLst>
          <pc:docMk/>
          <pc:sldMk cId="1969699227" sldId="354"/>
        </pc:sldMkLst>
        <pc:spChg chg="mod">
          <ac:chgData name="Jack Hayes" userId="S::jack.hayes@citb.co.uk::bf5b7aaa-bc85-46dd-963d-966307c2971e" providerId="AD" clId="Web-{47344785-6564-7FCB-1A44-C45CF8BF603E}" dt="2021-03-01T11:53:52.800" v="380" actId="20577"/>
          <ac:spMkLst>
            <pc:docMk/>
            <pc:sldMk cId="1969699227" sldId="354"/>
            <ac:spMk id="10" creationId="{42E17832-A7BE-B043-9956-4AEA82E35F1E}"/>
          </ac:spMkLst>
        </pc:spChg>
      </pc:sldChg>
      <pc:sldChg chg="modSp add ord replId">
        <pc:chgData name="Jack Hayes" userId="S::jack.hayes@citb.co.uk::bf5b7aaa-bc85-46dd-963d-966307c2971e" providerId="AD" clId="Web-{47344785-6564-7FCB-1A44-C45CF8BF603E}" dt="2021-03-01T11:55:35.053" v="397" actId="20577"/>
        <pc:sldMkLst>
          <pc:docMk/>
          <pc:sldMk cId="1070389988" sldId="355"/>
        </pc:sldMkLst>
        <pc:spChg chg="mod">
          <ac:chgData name="Jack Hayes" userId="S::jack.hayes@citb.co.uk::bf5b7aaa-bc85-46dd-963d-966307c2971e" providerId="AD" clId="Web-{47344785-6564-7FCB-1A44-C45CF8BF603E}" dt="2021-03-01T11:55:35.053" v="397" actId="20577"/>
          <ac:spMkLst>
            <pc:docMk/>
            <pc:sldMk cId="1070389988" sldId="355"/>
            <ac:spMk id="10" creationId="{42E17832-A7BE-B043-9956-4AEA82E35F1E}"/>
          </ac:spMkLst>
        </pc:spChg>
      </pc:sldChg>
      <pc:sldChg chg="modSp add ord replId">
        <pc:chgData name="Jack Hayes" userId="S::jack.hayes@citb.co.uk::bf5b7aaa-bc85-46dd-963d-966307c2971e" providerId="AD" clId="Web-{47344785-6564-7FCB-1A44-C45CF8BF603E}" dt="2021-03-01T11:58:03.072" v="406" actId="20577"/>
        <pc:sldMkLst>
          <pc:docMk/>
          <pc:sldMk cId="2298107913" sldId="356"/>
        </pc:sldMkLst>
        <pc:spChg chg="mod">
          <ac:chgData name="Jack Hayes" userId="S::jack.hayes@citb.co.uk::bf5b7aaa-bc85-46dd-963d-966307c2971e" providerId="AD" clId="Web-{47344785-6564-7FCB-1A44-C45CF8BF603E}" dt="2021-03-01T11:58:03.072" v="406" actId="20577"/>
          <ac:spMkLst>
            <pc:docMk/>
            <pc:sldMk cId="2298107913" sldId="356"/>
            <ac:spMk id="10" creationId="{42E17832-A7BE-B043-9956-4AEA82E35F1E}"/>
          </ac:spMkLst>
        </pc:spChg>
      </pc:sldChg>
      <pc:sldChg chg="modSp add ord replId">
        <pc:chgData name="Jack Hayes" userId="S::jack.hayes@citb.co.uk::bf5b7aaa-bc85-46dd-963d-966307c2971e" providerId="AD" clId="Web-{47344785-6564-7FCB-1A44-C45CF8BF603E}" dt="2021-03-01T11:59:18.074" v="415" actId="20577"/>
        <pc:sldMkLst>
          <pc:docMk/>
          <pc:sldMk cId="626803913" sldId="357"/>
        </pc:sldMkLst>
        <pc:spChg chg="mod">
          <ac:chgData name="Jack Hayes" userId="S::jack.hayes@citb.co.uk::bf5b7aaa-bc85-46dd-963d-966307c2971e" providerId="AD" clId="Web-{47344785-6564-7FCB-1A44-C45CF8BF603E}" dt="2021-03-01T11:59:18.074" v="415" actId="20577"/>
          <ac:spMkLst>
            <pc:docMk/>
            <pc:sldMk cId="626803913" sldId="357"/>
            <ac:spMk id="10" creationId="{42E17832-A7BE-B043-9956-4AEA82E35F1E}"/>
          </ac:spMkLst>
        </pc:spChg>
      </pc:sldChg>
      <pc:sldChg chg="modSp add ord replId">
        <pc:chgData name="Jack Hayes" userId="S::jack.hayes@citb.co.uk::bf5b7aaa-bc85-46dd-963d-966307c2971e" providerId="AD" clId="Web-{47344785-6564-7FCB-1A44-C45CF8BF603E}" dt="2021-03-01T12:00:28.966" v="453" actId="20577"/>
        <pc:sldMkLst>
          <pc:docMk/>
          <pc:sldMk cId="724417098" sldId="358"/>
        </pc:sldMkLst>
        <pc:spChg chg="mod">
          <ac:chgData name="Jack Hayes" userId="S::jack.hayes@citb.co.uk::bf5b7aaa-bc85-46dd-963d-966307c2971e" providerId="AD" clId="Web-{47344785-6564-7FCB-1A44-C45CF8BF603E}" dt="2021-03-01T12:00:28.966" v="453" actId="20577"/>
          <ac:spMkLst>
            <pc:docMk/>
            <pc:sldMk cId="724417098" sldId="358"/>
            <ac:spMk id="10" creationId="{42E17832-A7BE-B043-9956-4AEA82E35F1E}"/>
          </ac:spMkLst>
        </pc:spChg>
      </pc:sldChg>
      <pc:sldChg chg="modSp add ord replId">
        <pc:chgData name="Jack Hayes" userId="S::jack.hayes@citb.co.uk::bf5b7aaa-bc85-46dd-963d-966307c2971e" providerId="AD" clId="Web-{47344785-6564-7FCB-1A44-C45CF8BF603E}" dt="2021-03-01T12:01:10.030" v="462" actId="20577"/>
        <pc:sldMkLst>
          <pc:docMk/>
          <pc:sldMk cId="1630371443" sldId="359"/>
        </pc:sldMkLst>
        <pc:spChg chg="mod">
          <ac:chgData name="Jack Hayes" userId="S::jack.hayes@citb.co.uk::bf5b7aaa-bc85-46dd-963d-966307c2971e" providerId="AD" clId="Web-{47344785-6564-7FCB-1A44-C45CF8BF603E}" dt="2021-03-01T12:01:10.030" v="462" actId="20577"/>
          <ac:spMkLst>
            <pc:docMk/>
            <pc:sldMk cId="1630371443" sldId="359"/>
            <ac:spMk id="10" creationId="{42E17832-A7BE-B043-9956-4AEA82E35F1E}"/>
          </ac:spMkLst>
        </pc:spChg>
      </pc:sldChg>
      <pc:sldChg chg="modSp add ord replId">
        <pc:chgData name="Jack Hayes" userId="S::jack.hayes@citb.co.uk::bf5b7aaa-bc85-46dd-963d-966307c2971e" providerId="AD" clId="Web-{47344785-6564-7FCB-1A44-C45CF8BF603E}" dt="2021-03-01T12:10:13.215" v="593" actId="20577"/>
        <pc:sldMkLst>
          <pc:docMk/>
          <pc:sldMk cId="2832950572" sldId="360"/>
        </pc:sldMkLst>
        <pc:spChg chg="mod">
          <ac:chgData name="Jack Hayes" userId="S::jack.hayes@citb.co.uk::bf5b7aaa-bc85-46dd-963d-966307c2971e" providerId="AD" clId="Web-{47344785-6564-7FCB-1A44-C45CF8BF603E}" dt="2021-03-01T12:10:13.215" v="593" actId="20577"/>
          <ac:spMkLst>
            <pc:docMk/>
            <pc:sldMk cId="2832950572" sldId="360"/>
            <ac:spMk id="10" creationId="{42E17832-A7BE-B043-9956-4AEA82E35F1E}"/>
          </ac:spMkLst>
        </pc:spChg>
      </pc:sldChg>
      <pc:sldChg chg="modSp add ord replId">
        <pc:chgData name="Jack Hayes" userId="S::jack.hayes@citb.co.uk::bf5b7aaa-bc85-46dd-963d-966307c2971e" providerId="AD" clId="Web-{47344785-6564-7FCB-1A44-C45CF8BF603E}" dt="2021-03-01T12:20:17.699" v="856" actId="20577"/>
        <pc:sldMkLst>
          <pc:docMk/>
          <pc:sldMk cId="3432508312" sldId="361"/>
        </pc:sldMkLst>
        <pc:spChg chg="mod">
          <ac:chgData name="Jack Hayes" userId="S::jack.hayes@citb.co.uk::bf5b7aaa-bc85-46dd-963d-966307c2971e" providerId="AD" clId="Web-{47344785-6564-7FCB-1A44-C45CF8BF603E}" dt="2021-03-01T12:20:17.699" v="856" actId="20577"/>
          <ac:spMkLst>
            <pc:docMk/>
            <pc:sldMk cId="3432508312" sldId="361"/>
            <ac:spMk id="10" creationId="{42E17832-A7BE-B043-9956-4AEA82E35F1E}"/>
          </ac:spMkLst>
        </pc:spChg>
      </pc:sldChg>
    </pc:docChg>
  </pc:docChgLst>
  <pc:docChgLst>
    <pc:chgData name="Jack Hayes" userId="S::jack.hayes@citb.co.uk::bf5b7aaa-bc85-46dd-963d-966307c2971e" providerId="AD" clId="Web-{F8B4CBAB-E5AA-0B3F-47A0-FE9603CC323B}"/>
    <pc:docChg chg="modSld">
      <pc:chgData name="Jack Hayes" userId="S::jack.hayes@citb.co.uk::bf5b7aaa-bc85-46dd-963d-966307c2971e" providerId="AD" clId="Web-{F8B4CBAB-E5AA-0B3F-47A0-FE9603CC323B}" dt="2021-03-02T09:38:35.064" v="10" actId="1076"/>
      <pc:docMkLst>
        <pc:docMk/>
      </pc:docMkLst>
      <pc:sldChg chg="modSp">
        <pc:chgData name="Jack Hayes" userId="S::jack.hayes@citb.co.uk::bf5b7aaa-bc85-46dd-963d-966307c2971e" providerId="AD" clId="Web-{F8B4CBAB-E5AA-0B3F-47A0-FE9603CC323B}" dt="2021-03-02T09:31:01.243" v="7" actId="20577"/>
        <pc:sldMkLst>
          <pc:docMk/>
          <pc:sldMk cId="2434955251" sldId="298"/>
        </pc:sldMkLst>
        <pc:spChg chg="mod">
          <ac:chgData name="Jack Hayes" userId="S::jack.hayes@citb.co.uk::bf5b7aaa-bc85-46dd-963d-966307c2971e" providerId="AD" clId="Web-{F8B4CBAB-E5AA-0B3F-47A0-FE9603CC323B}" dt="2021-03-02T09:31:01.243" v="7" actId="20577"/>
          <ac:spMkLst>
            <pc:docMk/>
            <pc:sldMk cId="2434955251" sldId="298"/>
            <ac:spMk id="2" creationId="{F90A02AF-3199-6A4D-87A3-B4EC8D2538D6}"/>
          </ac:spMkLst>
        </pc:spChg>
      </pc:sldChg>
      <pc:sldChg chg="modSp">
        <pc:chgData name="Jack Hayes" userId="S::jack.hayes@citb.co.uk::bf5b7aaa-bc85-46dd-963d-966307c2971e" providerId="AD" clId="Web-{F8B4CBAB-E5AA-0B3F-47A0-FE9603CC323B}" dt="2021-03-02T09:38:35.064" v="10" actId="1076"/>
        <pc:sldMkLst>
          <pc:docMk/>
          <pc:sldMk cId="512081934" sldId="314"/>
        </pc:sldMkLst>
        <pc:spChg chg="mod">
          <ac:chgData name="Jack Hayes" userId="S::jack.hayes@citb.co.uk::bf5b7aaa-bc85-46dd-963d-966307c2971e" providerId="AD" clId="Web-{F8B4CBAB-E5AA-0B3F-47A0-FE9603CC323B}" dt="2021-03-02T09:38:35.064" v="10" actId="1076"/>
          <ac:spMkLst>
            <pc:docMk/>
            <pc:sldMk cId="512081934" sldId="314"/>
            <ac:spMk id="10" creationId="{42E17832-A7BE-B043-9956-4AEA82E35F1E}"/>
          </ac:spMkLst>
        </pc:spChg>
      </pc:sldChg>
      <pc:sldChg chg="modSp">
        <pc:chgData name="Jack Hayes" userId="S::jack.hayes@citb.co.uk::bf5b7aaa-bc85-46dd-963d-966307c2971e" providerId="AD" clId="Web-{F8B4CBAB-E5AA-0B3F-47A0-FE9603CC323B}" dt="2021-03-02T09:34:42.573" v="8" actId="1076"/>
        <pc:sldMkLst>
          <pc:docMk/>
          <pc:sldMk cId="799252382" sldId="324"/>
        </pc:sldMkLst>
        <pc:picChg chg="mod">
          <ac:chgData name="Jack Hayes" userId="S::jack.hayes@citb.co.uk::bf5b7aaa-bc85-46dd-963d-966307c2971e" providerId="AD" clId="Web-{F8B4CBAB-E5AA-0B3F-47A0-FE9603CC323B}" dt="2021-03-02T09:34:42.573" v="8" actId="1076"/>
          <ac:picMkLst>
            <pc:docMk/>
            <pc:sldMk cId="799252382" sldId="324"/>
            <ac:picMk id="2" creationId="{07367258-780E-46CA-9E69-45FB4FCCF2FE}"/>
          </ac:picMkLst>
        </pc:picChg>
      </pc:sldChg>
      <pc:sldChg chg="modSp">
        <pc:chgData name="Jack Hayes" userId="S::jack.hayes@citb.co.uk::bf5b7aaa-bc85-46dd-963d-966307c2971e" providerId="AD" clId="Web-{F8B4CBAB-E5AA-0B3F-47A0-FE9603CC323B}" dt="2021-03-02T09:27:38.481" v="1"/>
        <pc:sldMkLst>
          <pc:docMk/>
          <pc:sldMk cId="1917217337" sldId="351"/>
        </pc:sldMkLst>
        <pc:spChg chg="mod">
          <ac:chgData name="Jack Hayes" userId="S::jack.hayes@citb.co.uk::bf5b7aaa-bc85-46dd-963d-966307c2971e" providerId="AD" clId="Web-{F8B4CBAB-E5AA-0B3F-47A0-FE9603CC323B}" dt="2021-03-02T09:27:38.481" v="1"/>
          <ac:spMkLst>
            <pc:docMk/>
            <pc:sldMk cId="1917217337" sldId="351"/>
            <ac:spMk id="13" creationId="{28EAE6D7-6CBB-F743-88CB-57D0F6B7CB46}"/>
          </ac:spMkLst>
        </pc:spChg>
      </pc:sldChg>
      <pc:sldChg chg="modSp">
        <pc:chgData name="Jack Hayes" userId="S::jack.hayes@citb.co.uk::bf5b7aaa-bc85-46dd-963d-966307c2971e" providerId="AD" clId="Web-{F8B4CBAB-E5AA-0B3F-47A0-FE9603CC323B}" dt="2021-03-02T09:27:47.629" v="2"/>
        <pc:sldMkLst>
          <pc:docMk/>
          <pc:sldMk cId="2161632972" sldId="352"/>
        </pc:sldMkLst>
        <pc:spChg chg="mod">
          <ac:chgData name="Jack Hayes" userId="S::jack.hayes@citb.co.uk::bf5b7aaa-bc85-46dd-963d-966307c2971e" providerId="AD" clId="Web-{F8B4CBAB-E5AA-0B3F-47A0-FE9603CC323B}" dt="2021-03-02T09:27:47.629" v="2"/>
          <ac:spMkLst>
            <pc:docMk/>
            <pc:sldMk cId="2161632972" sldId="352"/>
            <ac:spMk id="13" creationId="{28EAE6D7-6CBB-F743-88CB-57D0F6B7CB46}"/>
          </ac:spMkLst>
        </pc:spChg>
      </pc:sldChg>
      <pc:sldChg chg="modSp">
        <pc:chgData name="Jack Hayes" userId="S::jack.hayes@citb.co.uk::bf5b7aaa-bc85-46dd-963d-966307c2971e" providerId="AD" clId="Web-{F8B4CBAB-E5AA-0B3F-47A0-FE9603CC323B}" dt="2021-03-02T09:28:04.710" v="3"/>
        <pc:sldMkLst>
          <pc:docMk/>
          <pc:sldMk cId="3208317910" sldId="353"/>
        </pc:sldMkLst>
        <pc:spChg chg="mod">
          <ac:chgData name="Jack Hayes" userId="S::jack.hayes@citb.co.uk::bf5b7aaa-bc85-46dd-963d-966307c2971e" providerId="AD" clId="Web-{F8B4CBAB-E5AA-0B3F-47A0-FE9603CC323B}" dt="2021-03-02T09:28:04.710" v="3"/>
          <ac:spMkLst>
            <pc:docMk/>
            <pc:sldMk cId="3208317910" sldId="353"/>
            <ac:spMk id="13" creationId="{28EAE6D7-6CBB-F743-88CB-57D0F6B7CB46}"/>
          </ac:spMkLst>
        </pc:spChg>
      </pc:sldChg>
      <pc:sldChg chg="modSp">
        <pc:chgData name="Jack Hayes" userId="S::jack.hayes@citb.co.uk::bf5b7aaa-bc85-46dd-963d-966307c2971e" providerId="AD" clId="Web-{F8B4CBAB-E5AA-0B3F-47A0-FE9603CC323B}" dt="2021-03-02T09:29:08.122" v="4"/>
        <pc:sldMkLst>
          <pc:docMk/>
          <pc:sldMk cId="626803913" sldId="357"/>
        </pc:sldMkLst>
        <pc:spChg chg="mod">
          <ac:chgData name="Jack Hayes" userId="S::jack.hayes@citb.co.uk::bf5b7aaa-bc85-46dd-963d-966307c2971e" providerId="AD" clId="Web-{F8B4CBAB-E5AA-0B3F-47A0-FE9603CC323B}" dt="2021-03-02T09:29:08.122" v="4"/>
          <ac:spMkLst>
            <pc:docMk/>
            <pc:sldMk cId="626803913" sldId="357"/>
            <ac:spMk id="13" creationId="{28EAE6D7-6CBB-F743-88CB-57D0F6B7CB46}"/>
          </ac:spMkLst>
        </pc:spChg>
      </pc:sldChg>
      <pc:sldChg chg="modSp">
        <pc:chgData name="Jack Hayes" userId="S::jack.hayes@citb.co.uk::bf5b7aaa-bc85-46dd-963d-966307c2971e" providerId="AD" clId="Web-{F8B4CBAB-E5AA-0B3F-47A0-FE9603CC323B}" dt="2021-03-02T09:36:22.966" v="9"/>
        <pc:sldMkLst>
          <pc:docMk/>
          <pc:sldMk cId="724417098" sldId="358"/>
        </pc:sldMkLst>
        <pc:spChg chg="mod">
          <ac:chgData name="Jack Hayes" userId="S::jack.hayes@citb.co.uk::bf5b7aaa-bc85-46dd-963d-966307c2971e" providerId="AD" clId="Web-{F8B4CBAB-E5AA-0B3F-47A0-FE9603CC323B}" dt="2021-03-02T09:36:22.966" v="9"/>
          <ac:spMkLst>
            <pc:docMk/>
            <pc:sldMk cId="724417098" sldId="358"/>
            <ac:spMk id="13" creationId="{28EAE6D7-6CBB-F743-88CB-57D0F6B7CB46}"/>
          </ac:spMkLst>
        </pc:spChg>
      </pc:sldChg>
      <pc:sldChg chg="modSp">
        <pc:chgData name="Jack Hayes" userId="S::jack.hayes@citb.co.uk::bf5b7aaa-bc85-46dd-963d-966307c2971e" providerId="AD" clId="Web-{F8B4CBAB-E5AA-0B3F-47A0-FE9603CC323B}" dt="2021-03-02T09:29:45.484" v="5"/>
        <pc:sldMkLst>
          <pc:docMk/>
          <pc:sldMk cId="2832950572" sldId="360"/>
        </pc:sldMkLst>
        <pc:spChg chg="mod">
          <ac:chgData name="Jack Hayes" userId="S::jack.hayes@citb.co.uk::bf5b7aaa-bc85-46dd-963d-966307c2971e" providerId="AD" clId="Web-{F8B4CBAB-E5AA-0B3F-47A0-FE9603CC323B}" dt="2021-03-02T09:29:45.484" v="5"/>
          <ac:spMkLst>
            <pc:docMk/>
            <pc:sldMk cId="2832950572" sldId="360"/>
            <ac:spMk id="13" creationId="{28EAE6D7-6CBB-F743-88CB-57D0F6B7CB46}"/>
          </ac:spMkLst>
        </pc:spChg>
      </pc:sldChg>
    </pc:docChg>
  </pc:docChgLst>
  <pc:docChgLst>
    <pc:chgData name="Jack Hayes" userId="S::jack.hayes@citb.co.uk::bf5b7aaa-bc85-46dd-963d-966307c2971e" providerId="AD" clId="Web-{0E75D278-822E-D012-BD54-DE0D694E9B7A}"/>
    <pc:docChg chg="addSld delSld modSld sldOrd">
      <pc:chgData name="Jack Hayes" userId="S::jack.hayes@citb.co.uk::bf5b7aaa-bc85-46dd-963d-966307c2971e" providerId="AD" clId="Web-{0E75D278-822E-D012-BD54-DE0D694E9B7A}" dt="2021-02-24T14:01:04.710" v="1050" actId="20577"/>
      <pc:docMkLst>
        <pc:docMk/>
      </pc:docMkLst>
      <pc:sldChg chg="modSp">
        <pc:chgData name="Jack Hayes" userId="S::jack.hayes@citb.co.uk::bf5b7aaa-bc85-46dd-963d-966307c2971e" providerId="AD" clId="Web-{0E75D278-822E-D012-BD54-DE0D694E9B7A}" dt="2021-02-24T11:26:17.221" v="225" actId="1076"/>
        <pc:sldMkLst>
          <pc:docMk/>
          <pc:sldMk cId="2390350945" sldId="304"/>
        </pc:sldMkLst>
        <pc:spChg chg="mod">
          <ac:chgData name="Jack Hayes" userId="S::jack.hayes@citb.co.uk::bf5b7aaa-bc85-46dd-963d-966307c2971e" providerId="AD" clId="Web-{0E75D278-822E-D012-BD54-DE0D694E9B7A}" dt="2021-02-24T11:26:17.221" v="225" actId="1076"/>
          <ac:spMkLst>
            <pc:docMk/>
            <pc:sldMk cId="2390350945" sldId="304"/>
            <ac:spMk id="10" creationId="{42E17832-A7BE-B043-9956-4AEA82E35F1E}"/>
          </ac:spMkLst>
        </pc:spChg>
      </pc:sldChg>
      <pc:sldChg chg="delSp modSp">
        <pc:chgData name="Jack Hayes" userId="S::jack.hayes@citb.co.uk::bf5b7aaa-bc85-46dd-963d-966307c2971e" providerId="AD" clId="Web-{0E75D278-822E-D012-BD54-DE0D694E9B7A}" dt="2021-02-24T11:37:46.175" v="303" actId="20577"/>
        <pc:sldMkLst>
          <pc:docMk/>
          <pc:sldMk cId="2121299665" sldId="308"/>
        </pc:sldMkLst>
        <pc:spChg chg="del">
          <ac:chgData name="Jack Hayes" userId="S::jack.hayes@citb.co.uk::bf5b7aaa-bc85-46dd-963d-966307c2971e" providerId="AD" clId="Web-{0E75D278-822E-D012-BD54-DE0D694E9B7A}" dt="2021-02-24T11:31:00.275" v="255"/>
          <ac:spMkLst>
            <pc:docMk/>
            <pc:sldMk cId="2121299665" sldId="308"/>
            <ac:spMk id="7" creationId="{2938C59C-E506-BF41-A84A-20AD0B9F08E0}"/>
          </ac:spMkLst>
        </pc:spChg>
        <pc:spChg chg="del">
          <ac:chgData name="Jack Hayes" userId="S::jack.hayes@citb.co.uk::bf5b7aaa-bc85-46dd-963d-966307c2971e" providerId="AD" clId="Web-{0E75D278-822E-D012-BD54-DE0D694E9B7A}" dt="2021-02-24T11:31:01.056" v="256"/>
          <ac:spMkLst>
            <pc:docMk/>
            <pc:sldMk cId="2121299665" sldId="308"/>
            <ac:spMk id="9" creationId="{E38A4E3C-8749-6342-872B-55C467046999}"/>
          </ac:spMkLst>
        </pc:spChg>
        <pc:spChg chg="mod">
          <ac:chgData name="Jack Hayes" userId="S::jack.hayes@citb.co.uk::bf5b7aaa-bc85-46dd-963d-966307c2971e" providerId="AD" clId="Web-{0E75D278-822E-D012-BD54-DE0D694E9B7A}" dt="2021-02-24T11:37:46.175" v="303" actId="20577"/>
          <ac:spMkLst>
            <pc:docMk/>
            <pc:sldMk cId="2121299665" sldId="308"/>
            <ac:spMk id="11" creationId="{3CC9E40F-73AF-5241-987C-0AA04A3BEE68}"/>
          </ac:spMkLst>
        </pc:spChg>
      </pc:sldChg>
      <pc:sldChg chg="modSp">
        <pc:chgData name="Jack Hayes" userId="S::jack.hayes@citb.co.uk::bf5b7aaa-bc85-46dd-963d-966307c2971e" providerId="AD" clId="Web-{0E75D278-822E-D012-BD54-DE0D694E9B7A}" dt="2021-02-24T11:54:42.527" v="314" actId="20577"/>
        <pc:sldMkLst>
          <pc:docMk/>
          <pc:sldMk cId="1461233826" sldId="317"/>
        </pc:sldMkLst>
        <pc:spChg chg="mod">
          <ac:chgData name="Jack Hayes" userId="S::jack.hayes@citb.co.uk::bf5b7aaa-bc85-46dd-963d-966307c2971e" providerId="AD" clId="Web-{0E75D278-822E-D012-BD54-DE0D694E9B7A}" dt="2021-02-24T11:54:42.527" v="314" actId="20577"/>
          <ac:spMkLst>
            <pc:docMk/>
            <pc:sldMk cId="1461233826" sldId="317"/>
            <ac:spMk id="11" creationId="{3CC9E40F-73AF-5241-987C-0AA04A3BEE68}"/>
          </ac:spMkLst>
        </pc:spChg>
      </pc:sldChg>
      <pc:sldChg chg="modSp">
        <pc:chgData name="Jack Hayes" userId="S::jack.hayes@citb.co.uk::bf5b7aaa-bc85-46dd-963d-966307c2971e" providerId="AD" clId="Web-{0E75D278-822E-D012-BD54-DE0D694E9B7A}" dt="2021-02-24T11:19:31.384" v="203" actId="14100"/>
        <pc:sldMkLst>
          <pc:docMk/>
          <pc:sldMk cId="1739344503" sldId="332"/>
        </pc:sldMkLst>
        <pc:picChg chg="mod">
          <ac:chgData name="Jack Hayes" userId="S::jack.hayes@citb.co.uk::bf5b7aaa-bc85-46dd-963d-966307c2971e" providerId="AD" clId="Web-{0E75D278-822E-D012-BD54-DE0D694E9B7A}" dt="2021-02-24T11:19:31.384" v="203" actId="14100"/>
          <ac:picMkLst>
            <pc:docMk/>
            <pc:sldMk cId="1739344503" sldId="332"/>
            <ac:picMk id="2" creationId="{E5C51D00-965D-4D35-98A2-A0BE42AFA30E}"/>
          </ac:picMkLst>
        </pc:picChg>
      </pc:sldChg>
      <pc:sldChg chg="modSp">
        <pc:chgData name="Jack Hayes" userId="S::jack.hayes@citb.co.uk::bf5b7aaa-bc85-46dd-963d-966307c2971e" providerId="AD" clId="Web-{0E75D278-822E-D012-BD54-DE0D694E9B7A}" dt="2021-02-24T12:29:08.027" v="1041" actId="20577"/>
        <pc:sldMkLst>
          <pc:docMk/>
          <pc:sldMk cId="2271132374" sldId="338"/>
        </pc:sldMkLst>
        <pc:spChg chg="mod">
          <ac:chgData name="Jack Hayes" userId="S::jack.hayes@citb.co.uk::bf5b7aaa-bc85-46dd-963d-966307c2971e" providerId="AD" clId="Web-{0E75D278-822E-D012-BD54-DE0D694E9B7A}" dt="2021-02-24T12:29:08.027" v="1041" actId="20577"/>
          <ac:spMkLst>
            <pc:docMk/>
            <pc:sldMk cId="2271132374" sldId="338"/>
            <ac:spMk id="11" creationId="{3CC9E40F-73AF-5241-987C-0AA04A3BEE68}"/>
          </ac:spMkLst>
        </pc:spChg>
      </pc:sldChg>
      <pc:sldChg chg="modSp add ord replId modNotes">
        <pc:chgData name="Jack Hayes" userId="S::jack.hayes@citb.co.uk::bf5b7aaa-bc85-46dd-963d-966307c2971e" providerId="AD" clId="Web-{0E75D278-822E-D012-BD54-DE0D694E9B7A}" dt="2021-02-24T11:26:07.378" v="222"/>
        <pc:sldMkLst>
          <pc:docMk/>
          <pc:sldMk cId="1394618891" sldId="345"/>
        </pc:sldMkLst>
        <pc:spChg chg="mod">
          <ac:chgData name="Jack Hayes" userId="S::jack.hayes@citb.co.uk::bf5b7aaa-bc85-46dd-963d-966307c2971e" providerId="AD" clId="Web-{0E75D278-822E-D012-BD54-DE0D694E9B7A}" dt="2021-02-24T11:25:57.096" v="217" actId="20577"/>
          <ac:spMkLst>
            <pc:docMk/>
            <pc:sldMk cId="1394618891" sldId="345"/>
            <ac:spMk id="10" creationId="{42E17832-A7BE-B043-9956-4AEA82E35F1E}"/>
          </ac:spMkLst>
        </pc:spChg>
        <pc:spChg chg="mod">
          <ac:chgData name="Jack Hayes" userId="S::jack.hayes@citb.co.uk::bf5b7aaa-bc85-46dd-963d-966307c2971e" providerId="AD" clId="Web-{0E75D278-822E-D012-BD54-DE0D694E9B7A}" dt="2021-02-24T11:26:02.409" v="220" actId="20577"/>
          <ac:spMkLst>
            <pc:docMk/>
            <pc:sldMk cId="1394618891" sldId="345"/>
            <ac:spMk id="11" creationId="{3CC9E40F-73AF-5241-987C-0AA04A3BEE68}"/>
          </ac:spMkLst>
        </pc:spChg>
      </pc:sldChg>
      <pc:sldChg chg="addSp delSp modSp add ord replId">
        <pc:chgData name="Jack Hayes" userId="S::jack.hayes@citb.co.uk::bf5b7aaa-bc85-46dd-963d-966307c2971e" providerId="AD" clId="Web-{0E75D278-822E-D012-BD54-DE0D694E9B7A}" dt="2021-02-24T14:01:04.710" v="1050" actId="20577"/>
        <pc:sldMkLst>
          <pc:docMk/>
          <pc:sldMk cId="2610134312" sldId="347"/>
        </pc:sldMkLst>
        <pc:spChg chg="mod">
          <ac:chgData name="Jack Hayes" userId="S::jack.hayes@citb.co.uk::bf5b7aaa-bc85-46dd-963d-966307c2971e" providerId="AD" clId="Web-{0E75D278-822E-D012-BD54-DE0D694E9B7A}" dt="2021-02-24T13:57:31.190" v="1043" actId="1076"/>
          <ac:spMkLst>
            <pc:docMk/>
            <pc:sldMk cId="2610134312" sldId="347"/>
            <ac:spMk id="10" creationId="{42E17832-A7BE-B043-9956-4AEA82E35F1E}"/>
          </ac:spMkLst>
        </pc:spChg>
        <pc:spChg chg="mod">
          <ac:chgData name="Jack Hayes" userId="S::jack.hayes@citb.co.uk::bf5b7aaa-bc85-46dd-963d-966307c2971e" providerId="AD" clId="Web-{0E75D278-822E-D012-BD54-DE0D694E9B7A}" dt="2021-02-24T14:01:04.710" v="1050" actId="20577"/>
          <ac:spMkLst>
            <pc:docMk/>
            <pc:sldMk cId="2610134312" sldId="347"/>
            <ac:spMk id="11" creationId="{3CC9E40F-73AF-5241-987C-0AA04A3BEE68}"/>
          </ac:spMkLst>
        </pc:spChg>
        <pc:picChg chg="add del mod">
          <ac:chgData name="Jack Hayes" userId="S::jack.hayes@citb.co.uk::bf5b7aaa-bc85-46dd-963d-966307c2971e" providerId="AD" clId="Web-{0E75D278-822E-D012-BD54-DE0D694E9B7A}" dt="2021-02-24T12:01:42.848" v="370"/>
          <ac:picMkLst>
            <pc:docMk/>
            <pc:sldMk cId="2610134312" sldId="347"/>
            <ac:picMk id="2" creationId="{E1410CF1-6F0A-4526-96AE-12538159088F}"/>
          </ac:picMkLst>
        </pc:picChg>
        <pc:picChg chg="del">
          <ac:chgData name="Jack Hayes" userId="S::jack.hayes@citb.co.uk::bf5b7aaa-bc85-46dd-963d-966307c2971e" providerId="AD" clId="Web-{0E75D278-822E-D012-BD54-DE0D694E9B7A}" dt="2021-02-24T11:57:59.406" v="321"/>
          <ac:picMkLst>
            <pc:docMk/>
            <pc:sldMk cId="2610134312" sldId="347"/>
            <ac:picMk id="3" creationId="{B85066FA-AA17-456A-B949-67CEC18788F3}"/>
          </ac:picMkLst>
        </pc:picChg>
        <pc:picChg chg="add del mod">
          <ac:chgData name="Jack Hayes" userId="S::jack.hayes@citb.co.uk::bf5b7aaa-bc85-46dd-963d-966307c2971e" providerId="AD" clId="Web-{0E75D278-822E-D012-BD54-DE0D694E9B7A}" dt="2021-02-24T12:01:43.208" v="371"/>
          <ac:picMkLst>
            <pc:docMk/>
            <pc:sldMk cId="2610134312" sldId="347"/>
            <ac:picMk id="4" creationId="{95E40E1C-11E1-4BC6-A4CB-19BF84D59AC9}"/>
          </ac:picMkLst>
        </pc:picChg>
      </pc:sldChg>
      <pc:sldChg chg="addSp modSp add replId">
        <pc:chgData name="Jack Hayes" userId="S::jack.hayes@citb.co.uk::bf5b7aaa-bc85-46dd-963d-966307c2971e" providerId="AD" clId="Web-{0E75D278-822E-D012-BD54-DE0D694E9B7A}" dt="2021-02-24T12:08:58.780" v="542" actId="1076"/>
        <pc:sldMkLst>
          <pc:docMk/>
          <pc:sldMk cId="3629207444" sldId="348"/>
        </pc:sldMkLst>
        <pc:spChg chg="mod">
          <ac:chgData name="Jack Hayes" userId="S::jack.hayes@citb.co.uk::bf5b7aaa-bc85-46dd-963d-966307c2971e" providerId="AD" clId="Web-{0E75D278-822E-D012-BD54-DE0D694E9B7A}" dt="2021-02-24T12:06:56.590" v="540" actId="20577"/>
          <ac:spMkLst>
            <pc:docMk/>
            <pc:sldMk cId="3629207444" sldId="348"/>
            <ac:spMk id="11" creationId="{3CC9E40F-73AF-5241-987C-0AA04A3BEE68}"/>
          </ac:spMkLst>
        </pc:spChg>
        <pc:picChg chg="add mod">
          <ac:chgData name="Jack Hayes" userId="S::jack.hayes@citb.co.uk::bf5b7aaa-bc85-46dd-963d-966307c2971e" providerId="AD" clId="Web-{0E75D278-822E-D012-BD54-DE0D694E9B7A}" dt="2021-02-24T12:08:58.780" v="542" actId="1076"/>
          <ac:picMkLst>
            <pc:docMk/>
            <pc:sldMk cId="3629207444" sldId="348"/>
            <ac:picMk id="3" creationId="{60DFC564-6BDC-4ECE-AB5F-C18E889E898A}"/>
          </ac:picMkLst>
        </pc:picChg>
      </pc:sldChg>
    </pc:docChg>
  </pc:docChgLst>
  <pc:docChgLst>
    <pc:chgData name="Jack Hayes" userId="bf5b7aaa-bc85-46dd-963d-966307c2971e" providerId="ADAL" clId="{3A727958-DC59-4BDE-9C26-69ECA47B40A9}"/>
    <pc:docChg chg="modSld">
      <pc:chgData name="Jack Hayes" userId="bf5b7aaa-bc85-46dd-963d-966307c2971e" providerId="ADAL" clId="{3A727958-DC59-4BDE-9C26-69ECA47B40A9}" dt="2021-02-24T10:57:38.963" v="3" actId="1076"/>
      <pc:docMkLst>
        <pc:docMk/>
      </pc:docMkLst>
    </pc:docChg>
  </pc:docChgLst>
  <pc:docChgLst>
    <pc:chgData name="Jack Hayes" userId="bf5b7aaa-bc85-46dd-963d-966307c2971e" providerId="ADAL" clId="{C77AEA57-E8F3-4136-906D-69F83EE5353A}"/>
    <pc:docChg chg="modSld">
      <pc:chgData name="Jack Hayes" userId="bf5b7aaa-bc85-46dd-963d-966307c2971e" providerId="ADAL" clId="{C77AEA57-E8F3-4136-906D-69F83EE5353A}" dt="2021-05-21T09:38:55.879" v="0" actId="20577"/>
      <pc:docMkLst>
        <pc:docMk/>
      </pc:docMkLst>
      <pc:sldChg chg="modSp mod">
        <pc:chgData name="Jack Hayes" userId="bf5b7aaa-bc85-46dd-963d-966307c2971e" providerId="ADAL" clId="{C77AEA57-E8F3-4136-906D-69F83EE5353A}" dt="2021-05-21T09:38:55.879" v="0" actId="20577"/>
        <pc:sldMkLst>
          <pc:docMk/>
          <pc:sldMk cId="2327363568" sldId="322"/>
        </pc:sldMkLst>
        <pc:spChg chg="mod">
          <ac:chgData name="Jack Hayes" userId="bf5b7aaa-bc85-46dd-963d-966307c2971e" providerId="ADAL" clId="{C77AEA57-E8F3-4136-906D-69F83EE5353A}" dt="2021-05-21T09:38:55.879" v="0" actId="20577"/>
          <ac:spMkLst>
            <pc:docMk/>
            <pc:sldMk cId="2327363568" sldId="322"/>
            <ac:spMk id="11" creationId="{3CC9E40F-73AF-5241-987C-0AA04A3BEE68}"/>
          </ac:spMkLst>
        </pc:spChg>
      </pc:sldChg>
    </pc:docChg>
  </pc:docChgLst>
  <pc:docChgLst>
    <pc:chgData name="Jack Hayes" userId="S::jack.hayes@citb.co.uk::bf5b7aaa-bc85-46dd-963d-966307c2971e" providerId="AD" clId="Web-{F4769F37-5047-57EB-6F80-A60664019D68}"/>
    <pc:docChg chg="addSld delSld modSld sldOrd">
      <pc:chgData name="Jack Hayes" userId="S::jack.hayes@citb.co.uk::bf5b7aaa-bc85-46dd-963d-966307c2971e" providerId="AD" clId="Web-{F4769F37-5047-57EB-6F80-A60664019D68}" dt="2021-02-24T10:53:13.178" v="99"/>
      <pc:docMkLst>
        <pc:docMk/>
      </pc:docMkLst>
    </pc:docChg>
  </pc:docChgLst>
  <pc:docChgLst>
    <pc:chgData name="Jack Hayes" userId="S::jack.hayes@citb.co.uk::bf5b7aaa-bc85-46dd-963d-966307c2971e" providerId="AD" clId="Web-{4A53A824-A4F6-4B74-A5EF-5BB0F914B842}"/>
    <pc:docChg chg="modSld">
      <pc:chgData name="Jack Hayes" userId="S::jack.hayes@citb.co.uk::bf5b7aaa-bc85-46dd-963d-966307c2971e" providerId="AD" clId="Web-{4A53A824-A4F6-4B74-A5EF-5BB0F914B842}" dt="2021-05-27T12:54:25.014" v="0" actId="20577"/>
      <pc:docMkLst>
        <pc:docMk/>
      </pc:docMkLst>
      <pc:sldChg chg="modSp">
        <pc:chgData name="Jack Hayes" userId="S::jack.hayes@citb.co.uk::bf5b7aaa-bc85-46dd-963d-966307c2971e" providerId="AD" clId="Web-{4A53A824-A4F6-4B74-A5EF-5BB0F914B842}" dt="2021-05-27T12:54:25.014" v="0" actId="20577"/>
        <pc:sldMkLst>
          <pc:docMk/>
          <pc:sldMk cId="2610134312" sldId="347"/>
        </pc:sldMkLst>
        <pc:spChg chg="mod">
          <ac:chgData name="Jack Hayes" userId="S::jack.hayes@citb.co.uk::bf5b7aaa-bc85-46dd-963d-966307c2971e" providerId="AD" clId="Web-{4A53A824-A4F6-4B74-A5EF-5BB0F914B842}" dt="2021-05-27T12:54:25.014" v="0" actId="20577"/>
          <ac:spMkLst>
            <pc:docMk/>
            <pc:sldMk cId="2610134312" sldId="347"/>
            <ac:spMk id="11" creationId="{3CC9E40F-73AF-5241-987C-0AA04A3BEE68}"/>
          </ac:spMkLst>
        </pc:spChg>
      </pc:sldChg>
    </pc:docChg>
  </pc:docChgLst>
  <pc:docChgLst>
    <pc:chgData name="Jack Hayes" userId="S::jack.hayes@citb.co.uk::bf5b7aaa-bc85-46dd-963d-966307c2971e" providerId="AD" clId="Web-{CBFEB09F-A0C3-B000-BACC-922535249E5F}"/>
    <pc:docChg chg="modSld">
      <pc:chgData name="Jack Hayes" userId="S::jack.hayes@citb.co.uk::bf5b7aaa-bc85-46dd-963d-966307c2971e" providerId="AD" clId="Web-{CBFEB09F-A0C3-B000-BACC-922535249E5F}" dt="2021-03-04T14:59:30.860" v="4" actId="20577"/>
      <pc:docMkLst>
        <pc:docMk/>
      </pc:docMkLst>
      <pc:sldChg chg="modSp">
        <pc:chgData name="Jack Hayes" userId="S::jack.hayes@citb.co.uk::bf5b7aaa-bc85-46dd-963d-966307c2971e" providerId="AD" clId="Web-{CBFEB09F-A0C3-B000-BACC-922535249E5F}" dt="2021-03-04T14:59:30.860" v="4" actId="20577"/>
        <pc:sldMkLst>
          <pc:docMk/>
          <pc:sldMk cId="1751878944" sldId="310"/>
        </pc:sldMkLst>
        <pc:spChg chg="mod">
          <ac:chgData name="Jack Hayes" userId="S::jack.hayes@citb.co.uk::bf5b7aaa-bc85-46dd-963d-966307c2971e" providerId="AD" clId="Web-{CBFEB09F-A0C3-B000-BACC-922535249E5F}" dt="2021-03-04T14:59:30.860" v="4" actId="20577"/>
          <ac:spMkLst>
            <pc:docMk/>
            <pc:sldMk cId="1751878944" sldId="310"/>
            <ac:spMk id="11" creationId="{3CC9E40F-73AF-5241-987C-0AA04A3BEE68}"/>
          </ac:spMkLst>
        </pc:spChg>
      </pc:sldChg>
    </pc:docChg>
  </pc:docChgLst>
  <pc:docChgLst>
    <pc:chgData name="Jack Hayes" userId="S::jack.hayes@citb.co.uk::bf5b7aaa-bc85-46dd-963d-966307c2971e" providerId="AD" clId="Web-{7674AB55-6A60-3A1F-73B0-F14E275EECA7}"/>
    <pc:docChg chg="modSld">
      <pc:chgData name="Jack Hayes" userId="S::jack.hayes@citb.co.uk::bf5b7aaa-bc85-46dd-963d-966307c2971e" providerId="AD" clId="Web-{7674AB55-6A60-3A1F-73B0-F14E275EECA7}" dt="2021-03-01T13:13:48.463" v="47"/>
      <pc:docMkLst>
        <pc:docMk/>
      </pc:docMkLst>
      <pc:sldChg chg="modNotes">
        <pc:chgData name="Jack Hayes" userId="S::jack.hayes@citb.co.uk::bf5b7aaa-bc85-46dd-963d-966307c2971e" providerId="AD" clId="Web-{7674AB55-6A60-3A1F-73B0-F14E275EECA7}" dt="2021-03-01T13:13:48.463" v="47"/>
        <pc:sldMkLst>
          <pc:docMk/>
          <pc:sldMk cId="2390350945" sldId="304"/>
        </pc:sldMkLst>
      </pc:sldChg>
      <pc:sldChg chg="modNotes">
        <pc:chgData name="Jack Hayes" userId="S::jack.hayes@citb.co.uk::bf5b7aaa-bc85-46dd-963d-966307c2971e" providerId="AD" clId="Web-{7674AB55-6A60-3A1F-73B0-F14E275EECA7}" dt="2021-03-01T13:13:31.697" v="45"/>
        <pc:sldMkLst>
          <pc:docMk/>
          <pc:sldMk cId="2121299665" sldId="308"/>
        </pc:sldMkLst>
      </pc:sldChg>
      <pc:sldChg chg="delSp modSp">
        <pc:chgData name="Jack Hayes" userId="S::jack.hayes@citb.co.uk::bf5b7aaa-bc85-46dd-963d-966307c2971e" providerId="AD" clId="Web-{7674AB55-6A60-3A1F-73B0-F14E275EECA7}" dt="2021-03-01T12:59:13.130" v="32"/>
        <pc:sldMkLst>
          <pc:docMk/>
          <pc:sldMk cId="3580478540" sldId="311"/>
        </pc:sldMkLst>
        <pc:spChg chg="del">
          <ac:chgData name="Jack Hayes" userId="S::jack.hayes@citb.co.uk::bf5b7aaa-bc85-46dd-963d-966307c2971e" providerId="AD" clId="Web-{7674AB55-6A60-3A1F-73B0-F14E275EECA7}" dt="2021-03-01T12:59:13.130" v="32"/>
          <ac:spMkLst>
            <pc:docMk/>
            <pc:sldMk cId="3580478540" sldId="311"/>
            <ac:spMk id="7" creationId="{2938C59C-E506-BF41-A84A-20AD0B9F08E0}"/>
          </ac:spMkLst>
        </pc:spChg>
        <pc:spChg chg="del">
          <ac:chgData name="Jack Hayes" userId="S::jack.hayes@citb.co.uk::bf5b7aaa-bc85-46dd-963d-966307c2971e" providerId="AD" clId="Web-{7674AB55-6A60-3A1F-73B0-F14E275EECA7}" dt="2021-03-01T12:59:10.411" v="31"/>
          <ac:spMkLst>
            <pc:docMk/>
            <pc:sldMk cId="3580478540" sldId="311"/>
            <ac:spMk id="9" creationId="{E38A4E3C-8749-6342-872B-55C467046999}"/>
          </ac:spMkLst>
        </pc:spChg>
        <pc:spChg chg="mod">
          <ac:chgData name="Jack Hayes" userId="S::jack.hayes@citb.co.uk::bf5b7aaa-bc85-46dd-963d-966307c2971e" providerId="AD" clId="Web-{7674AB55-6A60-3A1F-73B0-F14E275EECA7}" dt="2021-03-01T12:59:09.270" v="30" actId="20577"/>
          <ac:spMkLst>
            <pc:docMk/>
            <pc:sldMk cId="3580478540" sldId="311"/>
            <ac:spMk id="11" creationId="{3CC9E40F-73AF-5241-987C-0AA04A3BEE68}"/>
          </ac:spMkLst>
        </pc:spChg>
      </pc:sldChg>
      <pc:sldChg chg="modNotes">
        <pc:chgData name="Jack Hayes" userId="S::jack.hayes@citb.co.uk::bf5b7aaa-bc85-46dd-963d-966307c2971e" providerId="AD" clId="Web-{7674AB55-6A60-3A1F-73B0-F14E275EECA7}" dt="2021-03-01T13:13:00.273" v="44"/>
        <pc:sldMkLst>
          <pc:docMk/>
          <pc:sldMk cId="1256432992" sldId="319"/>
        </pc:sldMkLst>
      </pc:sldChg>
      <pc:sldChg chg="modNotes">
        <pc:chgData name="Jack Hayes" userId="S::jack.hayes@citb.co.uk::bf5b7aaa-bc85-46dd-963d-966307c2971e" providerId="AD" clId="Web-{7674AB55-6A60-3A1F-73B0-F14E275EECA7}" dt="2021-03-01T13:12:42.084" v="42"/>
        <pc:sldMkLst>
          <pc:docMk/>
          <pc:sldMk cId="873414417" sldId="321"/>
        </pc:sldMkLst>
      </pc:sldChg>
      <pc:sldChg chg="modNotes">
        <pc:chgData name="Jack Hayes" userId="S::jack.hayes@citb.co.uk::bf5b7aaa-bc85-46dd-963d-966307c2971e" providerId="AD" clId="Web-{7674AB55-6A60-3A1F-73B0-F14E275EECA7}" dt="2021-03-01T13:12:32.818" v="41"/>
        <pc:sldMkLst>
          <pc:docMk/>
          <pc:sldMk cId="2327363568" sldId="322"/>
        </pc:sldMkLst>
      </pc:sldChg>
      <pc:sldChg chg="modNotes">
        <pc:chgData name="Jack Hayes" userId="S::jack.hayes@citb.co.uk::bf5b7aaa-bc85-46dd-963d-966307c2971e" providerId="AD" clId="Web-{7674AB55-6A60-3A1F-73B0-F14E275EECA7}" dt="2021-03-01T13:12:29.271" v="40"/>
        <pc:sldMkLst>
          <pc:docMk/>
          <pc:sldMk cId="3125974810" sldId="323"/>
        </pc:sldMkLst>
      </pc:sldChg>
      <pc:sldChg chg="modSp">
        <pc:chgData name="Jack Hayes" userId="S::jack.hayes@citb.co.uk::bf5b7aaa-bc85-46dd-963d-966307c2971e" providerId="AD" clId="Web-{7674AB55-6A60-3A1F-73B0-F14E275EECA7}" dt="2021-03-01T13:00:31.322" v="33" actId="1076"/>
        <pc:sldMkLst>
          <pc:docMk/>
          <pc:sldMk cId="608096433" sldId="327"/>
        </pc:sldMkLst>
        <pc:picChg chg="mod">
          <ac:chgData name="Jack Hayes" userId="S::jack.hayes@citb.co.uk::bf5b7aaa-bc85-46dd-963d-966307c2971e" providerId="AD" clId="Web-{7674AB55-6A60-3A1F-73B0-F14E275EECA7}" dt="2021-03-01T13:00:31.322" v="33" actId="1076"/>
          <ac:picMkLst>
            <pc:docMk/>
            <pc:sldMk cId="608096433" sldId="327"/>
            <ac:picMk id="3" creationId="{4457CCE2-52EF-41AD-B238-76D43C4160F8}"/>
          </ac:picMkLst>
        </pc:picChg>
      </pc:sldChg>
      <pc:sldChg chg="modSp">
        <pc:chgData name="Jack Hayes" userId="S::jack.hayes@citb.co.uk::bf5b7aaa-bc85-46dd-963d-966307c2971e" providerId="AD" clId="Web-{7674AB55-6A60-3A1F-73B0-F14E275EECA7}" dt="2021-03-01T13:08:55.664" v="39" actId="1076"/>
        <pc:sldMkLst>
          <pc:docMk/>
          <pc:sldMk cId="1493034819" sldId="328"/>
        </pc:sldMkLst>
        <pc:picChg chg="mod">
          <ac:chgData name="Jack Hayes" userId="S::jack.hayes@citb.co.uk::bf5b7aaa-bc85-46dd-963d-966307c2971e" providerId="AD" clId="Web-{7674AB55-6A60-3A1F-73B0-F14E275EECA7}" dt="2021-03-01T13:08:55.664" v="39" actId="1076"/>
          <ac:picMkLst>
            <pc:docMk/>
            <pc:sldMk cId="1493034819" sldId="328"/>
            <ac:picMk id="2" creationId="{F007A283-1288-401E-AE2D-4E0847A36D02}"/>
          </ac:picMkLst>
        </pc:picChg>
      </pc:sldChg>
      <pc:sldChg chg="modSp">
        <pc:chgData name="Jack Hayes" userId="S::jack.hayes@citb.co.uk::bf5b7aaa-bc85-46dd-963d-966307c2971e" providerId="AD" clId="Web-{7674AB55-6A60-3A1F-73B0-F14E275EECA7}" dt="2021-03-01T13:01:52.796" v="34" actId="1076"/>
        <pc:sldMkLst>
          <pc:docMk/>
          <pc:sldMk cId="3115423555" sldId="329"/>
        </pc:sldMkLst>
        <pc:picChg chg="mod">
          <ac:chgData name="Jack Hayes" userId="S::jack.hayes@citb.co.uk::bf5b7aaa-bc85-46dd-963d-966307c2971e" providerId="AD" clId="Web-{7674AB55-6A60-3A1F-73B0-F14E275EECA7}" dt="2021-03-01T13:01:52.796" v="34" actId="1076"/>
          <ac:picMkLst>
            <pc:docMk/>
            <pc:sldMk cId="3115423555" sldId="329"/>
            <ac:picMk id="2" creationId="{9BC1A09C-ED6D-439C-8AE2-957E9FB3EA62}"/>
          </ac:picMkLst>
        </pc:picChg>
      </pc:sldChg>
      <pc:sldChg chg="modSp">
        <pc:chgData name="Jack Hayes" userId="S::jack.hayes@citb.co.uk::bf5b7aaa-bc85-46dd-963d-966307c2971e" providerId="AD" clId="Web-{7674AB55-6A60-3A1F-73B0-F14E275EECA7}" dt="2021-03-01T13:07:15.799" v="36" actId="1076"/>
        <pc:sldMkLst>
          <pc:docMk/>
          <pc:sldMk cId="2904685783" sldId="330"/>
        </pc:sldMkLst>
        <pc:picChg chg="mod">
          <ac:chgData name="Jack Hayes" userId="S::jack.hayes@citb.co.uk::bf5b7aaa-bc85-46dd-963d-966307c2971e" providerId="AD" clId="Web-{7674AB55-6A60-3A1F-73B0-F14E275EECA7}" dt="2021-03-01T13:07:15.799" v="36" actId="1076"/>
          <ac:picMkLst>
            <pc:docMk/>
            <pc:sldMk cId="2904685783" sldId="330"/>
            <ac:picMk id="2" creationId="{9EF465AE-7F20-4A4F-9CF7-DC2B3DB0777F}"/>
          </ac:picMkLst>
        </pc:picChg>
      </pc:sldChg>
      <pc:sldChg chg="modSp modNotes">
        <pc:chgData name="Jack Hayes" userId="S::jack.hayes@citb.co.uk::bf5b7aaa-bc85-46dd-963d-966307c2971e" providerId="AD" clId="Web-{7674AB55-6A60-3A1F-73B0-F14E275EECA7}" dt="2021-03-01T13:12:53.288" v="43"/>
        <pc:sldMkLst>
          <pc:docMk/>
          <pc:sldMk cId="4126585718" sldId="331"/>
        </pc:sldMkLst>
        <pc:picChg chg="mod">
          <ac:chgData name="Jack Hayes" userId="S::jack.hayes@citb.co.uk::bf5b7aaa-bc85-46dd-963d-966307c2971e" providerId="AD" clId="Web-{7674AB55-6A60-3A1F-73B0-F14E275EECA7}" dt="2021-03-01T13:08:47.101" v="37" actId="1076"/>
          <ac:picMkLst>
            <pc:docMk/>
            <pc:sldMk cId="4126585718" sldId="331"/>
            <ac:picMk id="2" creationId="{C0F70088-175E-45DD-9D22-9F9F1C8D5338}"/>
          </ac:picMkLst>
        </pc:picChg>
      </pc:sldChg>
      <pc:sldChg chg="modNotes">
        <pc:chgData name="Jack Hayes" userId="S::jack.hayes@citb.co.uk::bf5b7aaa-bc85-46dd-963d-966307c2971e" providerId="AD" clId="Web-{7674AB55-6A60-3A1F-73B0-F14E275EECA7}" dt="2021-03-01T13:13:43.338" v="46"/>
        <pc:sldMkLst>
          <pc:docMk/>
          <pc:sldMk cId="1731520772" sldId="335"/>
        </pc:sldMkLst>
      </pc:sldChg>
      <pc:sldChg chg="modSp">
        <pc:chgData name="Jack Hayes" userId="S::jack.hayes@citb.co.uk::bf5b7aaa-bc85-46dd-963d-966307c2971e" providerId="AD" clId="Web-{7674AB55-6A60-3A1F-73B0-F14E275EECA7}" dt="2021-03-01T13:08:50.914" v="38" actId="1076"/>
        <pc:sldMkLst>
          <pc:docMk/>
          <pc:sldMk cId="3347821797" sldId="337"/>
        </pc:sldMkLst>
        <pc:picChg chg="mod">
          <ac:chgData name="Jack Hayes" userId="S::jack.hayes@citb.co.uk::bf5b7aaa-bc85-46dd-963d-966307c2971e" providerId="AD" clId="Web-{7674AB55-6A60-3A1F-73B0-F14E275EECA7}" dt="2021-03-01T13:08:50.914" v="38" actId="1076"/>
          <ac:picMkLst>
            <pc:docMk/>
            <pc:sldMk cId="3347821797" sldId="337"/>
            <ac:picMk id="3" creationId="{8EB0D332-FD05-48F7-BE2C-EA3D8970CB1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85CB286-BFC2-4141-9F94-E3CCBB960324}" type="datetimeFigureOut">
              <a:rPr lang="en-GB" smtClean="0"/>
              <a:t>27/05/2021</a:t>
            </a:fld>
            <a:endParaRPr lang="en-GB"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3EAD446-63F5-49D0-A8FC-EF29E17732F6}" type="slidenum">
              <a:rPr lang="en-GB" smtClean="0"/>
              <a:t>‹#›</a:t>
            </a:fld>
            <a:endParaRPr lang="en-GB" dirty="0"/>
          </a:p>
        </p:txBody>
      </p:sp>
    </p:spTree>
    <p:extLst>
      <p:ext uri="{BB962C8B-B14F-4D97-AF65-F5344CB8AC3E}">
        <p14:creationId xmlns:p14="http://schemas.microsoft.com/office/powerpoint/2010/main" val="16198171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mailto:ctdservices@citb.co.uk"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3EAD446-63F5-49D0-A8FC-EF29E17732F6}" type="slidenum">
              <a:rPr lang="en-GB" smtClean="0"/>
              <a:t>1</a:t>
            </a:fld>
            <a:endParaRPr lang="en-GB" dirty="0"/>
          </a:p>
        </p:txBody>
      </p:sp>
    </p:spTree>
    <p:extLst>
      <p:ext uri="{BB962C8B-B14F-4D97-AF65-F5344CB8AC3E}">
        <p14:creationId xmlns:p14="http://schemas.microsoft.com/office/powerpoint/2010/main" val="14016456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you want to add a new category of product</a:t>
            </a:r>
            <a:endParaRPr lang="en-US" dirty="0"/>
          </a:p>
          <a:p>
            <a:r>
              <a:rPr lang="en-GB" dirty="0"/>
              <a:t> </a:t>
            </a:r>
            <a:endParaRPr lang="en-US" dirty="0"/>
          </a:p>
          <a:p>
            <a:r>
              <a:rPr lang="en-GB" dirty="0"/>
              <a:t>Click on “</a:t>
            </a:r>
            <a:r>
              <a:rPr lang="en-GB" b="1" dirty="0"/>
              <a:t>Apply for new products</a:t>
            </a:r>
            <a:r>
              <a:rPr lang="en-GB" dirty="0"/>
              <a:t>”.</a:t>
            </a:r>
            <a:endParaRPr lang="en-US" dirty="0"/>
          </a:p>
          <a:p>
            <a:endParaRPr lang="en-GB" dirty="0"/>
          </a:p>
          <a:p>
            <a:r>
              <a:rPr lang="en-GB" dirty="0"/>
              <a:t>You will see a list of the available product categories. Any product categories that you are already approved to deliver will be automatically checked in the tick box.</a:t>
            </a:r>
            <a:endParaRPr lang="en-US" dirty="0"/>
          </a:p>
          <a:p>
            <a:endParaRPr lang="en-GB" dirty="0"/>
          </a:p>
          <a:p>
            <a:r>
              <a:rPr lang="en-GB" dirty="0"/>
              <a:t>Select the </a:t>
            </a:r>
            <a:r>
              <a:rPr lang="en-GB" b="1" dirty="0"/>
              <a:t>product option </a:t>
            </a:r>
            <a:r>
              <a:rPr lang="en-GB" dirty="0"/>
              <a:t>you want and click “</a:t>
            </a:r>
            <a:r>
              <a:rPr lang="en-GB" b="1" dirty="0"/>
              <a:t>Submit”</a:t>
            </a:r>
            <a:r>
              <a:rPr lang="en-GB" dirty="0"/>
              <a:t>. </a:t>
            </a:r>
            <a:endParaRPr lang="en-US" dirty="0"/>
          </a:p>
          <a:p>
            <a:endParaRPr lang="en-GB" dirty="0"/>
          </a:p>
          <a:p>
            <a:r>
              <a:rPr lang="en-GB" dirty="0"/>
              <a:t>If you are delivering assured products commercially there is a £750+vat sign up charge. For all other products, they are free to access the standards.</a:t>
            </a:r>
            <a:endParaRPr lang="en-US" dirty="0"/>
          </a:p>
          <a:p>
            <a:endParaRPr lang="en-GB" dirty="0"/>
          </a:p>
          <a:p>
            <a:r>
              <a:rPr lang="en-GB" dirty="0"/>
              <a:t>If you are successful, the primary contact for the ATO will receive a notification email. This may not be the same person who is adding the new products. </a:t>
            </a:r>
            <a:endParaRPr lang="en-US" dirty="0"/>
          </a:p>
          <a:p>
            <a:endParaRPr lang="en-GB" dirty="0"/>
          </a:p>
          <a:p>
            <a:r>
              <a:rPr lang="en-GB" dirty="0"/>
              <a:t>You will then need to sign the Forms of Agreement for those new products and wait for our countersignature. Once they have been countersigned you can advertise your CITB products on the Directory or apply for approval for your assured and recognised products.</a:t>
            </a:r>
            <a:endParaRPr lang="en-US" dirty="0"/>
          </a:p>
          <a:p>
            <a:endParaRPr lang="en-GB" dirty="0"/>
          </a:p>
          <a:p>
            <a:endParaRPr lang="en-GB" dirty="0">
              <a:cs typeface="Calibri"/>
            </a:endParaRPr>
          </a:p>
        </p:txBody>
      </p:sp>
      <p:sp>
        <p:nvSpPr>
          <p:cNvPr id="4" name="Slide Number Placeholder 3"/>
          <p:cNvSpPr>
            <a:spLocks noGrp="1"/>
          </p:cNvSpPr>
          <p:nvPr>
            <p:ph type="sldNum" sz="quarter" idx="10"/>
          </p:nvPr>
        </p:nvSpPr>
        <p:spPr/>
        <p:txBody>
          <a:bodyPr/>
          <a:lstStyle/>
          <a:p>
            <a:fld id="{43EAD446-63F5-49D0-A8FC-EF29E17732F6}" type="slidenum">
              <a:rPr lang="en-GB" smtClean="0"/>
              <a:t>12</a:t>
            </a:fld>
            <a:endParaRPr lang="en-GB" dirty="0"/>
          </a:p>
        </p:txBody>
      </p:sp>
    </p:spTree>
    <p:extLst>
      <p:ext uri="{BB962C8B-B14F-4D97-AF65-F5344CB8AC3E}">
        <p14:creationId xmlns:p14="http://schemas.microsoft.com/office/powerpoint/2010/main" val="9891417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i="1" dirty="0">
              <a:cs typeface="Calibri"/>
            </a:endParaRPr>
          </a:p>
        </p:txBody>
      </p:sp>
      <p:sp>
        <p:nvSpPr>
          <p:cNvPr id="4" name="Slide Number Placeholder 3"/>
          <p:cNvSpPr>
            <a:spLocks noGrp="1"/>
          </p:cNvSpPr>
          <p:nvPr>
            <p:ph type="sldNum" sz="quarter" idx="10"/>
          </p:nvPr>
        </p:nvSpPr>
        <p:spPr/>
        <p:txBody>
          <a:bodyPr/>
          <a:lstStyle/>
          <a:p>
            <a:fld id="{43EAD446-63F5-49D0-A8FC-EF29E17732F6}" type="slidenum">
              <a:rPr lang="en-GB" smtClean="0"/>
              <a:t>13</a:t>
            </a:fld>
            <a:endParaRPr lang="en-GB" dirty="0"/>
          </a:p>
        </p:txBody>
      </p:sp>
    </p:spTree>
    <p:extLst>
      <p:ext uri="{BB962C8B-B14F-4D97-AF65-F5344CB8AC3E}">
        <p14:creationId xmlns:p14="http://schemas.microsoft.com/office/powerpoint/2010/main" val="42706641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endParaRPr lang="en-US" sz="1200" b="0" i="0" kern="1200" dirty="0">
              <a:solidFill>
                <a:schemeClr val="tx1"/>
              </a:solidFill>
              <a:effectLst/>
              <a:latin typeface="+mn-lt"/>
              <a:cs typeface="Calibri"/>
            </a:endParaRPr>
          </a:p>
          <a:p>
            <a:endParaRPr lang="en-GB" dirty="0"/>
          </a:p>
        </p:txBody>
      </p:sp>
      <p:sp>
        <p:nvSpPr>
          <p:cNvPr id="4" name="Slide Number Placeholder 3"/>
          <p:cNvSpPr>
            <a:spLocks noGrp="1"/>
          </p:cNvSpPr>
          <p:nvPr>
            <p:ph type="sldNum" sz="quarter" idx="10"/>
          </p:nvPr>
        </p:nvSpPr>
        <p:spPr/>
        <p:txBody>
          <a:bodyPr/>
          <a:lstStyle/>
          <a:p>
            <a:fld id="{43EAD446-63F5-49D0-A8FC-EF29E17732F6}" type="slidenum">
              <a:rPr lang="en-GB" smtClean="0"/>
              <a:t>14</a:t>
            </a:fld>
            <a:endParaRPr lang="en-GB" dirty="0"/>
          </a:p>
        </p:txBody>
      </p:sp>
    </p:spTree>
    <p:extLst>
      <p:ext uri="{BB962C8B-B14F-4D97-AF65-F5344CB8AC3E}">
        <p14:creationId xmlns:p14="http://schemas.microsoft.com/office/powerpoint/2010/main" val="37108148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endParaRPr lang="en-US" dirty="0">
              <a:cs typeface="Calibri"/>
            </a:endParaRPr>
          </a:p>
        </p:txBody>
      </p:sp>
      <p:sp>
        <p:nvSpPr>
          <p:cNvPr id="4" name="Slide Number Placeholder 3"/>
          <p:cNvSpPr>
            <a:spLocks noGrp="1"/>
          </p:cNvSpPr>
          <p:nvPr>
            <p:ph type="sldNum" sz="quarter" idx="10"/>
          </p:nvPr>
        </p:nvSpPr>
        <p:spPr/>
        <p:txBody>
          <a:bodyPr/>
          <a:lstStyle/>
          <a:p>
            <a:fld id="{43EAD446-63F5-49D0-A8FC-EF29E17732F6}" type="slidenum">
              <a:rPr lang="en-GB" smtClean="0"/>
              <a:t>16</a:t>
            </a:fld>
            <a:endParaRPr lang="en-GB" dirty="0"/>
          </a:p>
        </p:txBody>
      </p:sp>
    </p:spTree>
    <p:extLst>
      <p:ext uri="{BB962C8B-B14F-4D97-AF65-F5344CB8AC3E}">
        <p14:creationId xmlns:p14="http://schemas.microsoft.com/office/powerpoint/2010/main" val="2656468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i="1">
              <a:cs typeface="Calibri"/>
            </a:endParaRPr>
          </a:p>
        </p:txBody>
      </p:sp>
      <p:sp>
        <p:nvSpPr>
          <p:cNvPr id="4" name="Slide Number Placeholder 3"/>
          <p:cNvSpPr>
            <a:spLocks noGrp="1"/>
          </p:cNvSpPr>
          <p:nvPr>
            <p:ph type="sldNum" sz="quarter" idx="10"/>
          </p:nvPr>
        </p:nvSpPr>
        <p:spPr/>
        <p:txBody>
          <a:bodyPr/>
          <a:lstStyle/>
          <a:p>
            <a:fld id="{43EAD446-63F5-49D0-A8FC-EF29E17732F6}" type="slidenum">
              <a:rPr lang="en-GB" smtClean="0"/>
              <a:t>17</a:t>
            </a:fld>
            <a:endParaRPr lang="en-GB"/>
          </a:p>
        </p:txBody>
      </p:sp>
    </p:spTree>
    <p:extLst>
      <p:ext uri="{BB962C8B-B14F-4D97-AF65-F5344CB8AC3E}">
        <p14:creationId xmlns:p14="http://schemas.microsoft.com/office/powerpoint/2010/main" val="37452969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endParaRPr lang="en-US" sz="1200" b="0" i="0" kern="1200" dirty="0">
              <a:solidFill>
                <a:schemeClr val="tx1"/>
              </a:solidFill>
              <a:effectLst/>
              <a:latin typeface="+mn-lt"/>
              <a:cs typeface="Calibri"/>
            </a:endParaRPr>
          </a:p>
          <a:p>
            <a:endParaRPr lang="en-GB" dirty="0"/>
          </a:p>
        </p:txBody>
      </p:sp>
      <p:sp>
        <p:nvSpPr>
          <p:cNvPr id="4" name="Slide Number Placeholder 3"/>
          <p:cNvSpPr>
            <a:spLocks noGrp="1"/>
          </p:cNvSpPr>
          <p:nvPr>
            <p:ph type="sldNum" sz="quarter" idx="10"/>
          </p:nvPr>
        </p:nvSpPr>
        <p:spPr/>
        <p:txBody>
          <a:bodyPr/>
          <a:lstStyle/>
          <a:p>
            <a:fld id="{43EAD446-63F5-49D0-A8FC-EF29E17732F6}" type="slidenum">
              <a:rPr lang="en-GB" smtClean="0"/>
              <a:t>18</a:t>
            </a:fld>
            <a:endParaRPr lang="en-GB" dirty="0"/>
          </a:p>
        </p:txBody>
      </p:sp>
    </p:spTree>
    <p:extLst>
      <p:ext uri="{BB962C8B-B14F-4D97-AF65-F5344CB8AC3E}">
        <p14:creationId xmlns:p14="http://schemas.microsoft.com/office/powerpoint/2010/main" val="14983983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i="1" dirty="0">
              <a:cs typeface="Calibri"/>
            </a:endParaRPr>
          </a:p>
        </p:txBody>
      </p:sp>
      <p:sp>
        <p:nvSpPr>
          <p:cNvPr id="4" name="Slide Number Placeholder 3"/>
          <p:cNvSpPr>
            <a:spLocks noGrp="1"/>
          </p:cNvSpPr>
          <p:nvPr>
            <p:ph type="sldNum" sz="quarter" idx="10"/>
          </p:nvPr>
        </p:nvSpPr>
        <p:spPr/>
        <p:txBody>
          <a:bodyPr/>
          <a:lstStyle/>
          <a:p>
            <a:fld id="{43EAD446-63F5-49D0-A8FC-EF29E17732F6}" type="slidenum">
              <a:rPr lang="en-GB" smtClean="0"/>
              <a:t>19</a:t>
            </a:fld>
            <a:endParaRPr lang="en-GB" dirty="0"/>
          </a:p>
        </p:txBody>
      </p:sp>
    </p:spTree>
    <p:extLst>
      <p:ext uri="{BB962C8B-B14F-4D97-AF65-F5344CB8AC3E}">
        <p14:creationId xmlns:p14="http://schemas.microsoft.com/office/powerpoint/2010/main" val="12586191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endParaRPr lang="en-US" sz="1200" b="0" i="0" kern="1200" dirty="0">
              <a:solidFill>
                <a:schemeClr val="tx1"/>
              </a:solidFill>
              <a:effectLst/>
              <a:latin typeface="+mn-lt"/>
              <a:cs typeface="Calibri"/>
            </a:endParaRPr>
          </a:p>
          <a:p>
            <a:endParaRPr lang="en-GB" dirty="0"/>
          </a:p>
        </p:txBody>
      </p:sp>
      <p:sp>
        <p:nvSpPr>
          <p:cNvPr id="4" name="Slide Number Placeholder 3"/>
          <p:cNvSpPr>
            <a:spLocks noGrp="1"/>
          </p:cNvSpPr>
          <p:nvPr>
            <p:ph type="sldNum" sz="quarter" idx="10"/>
          </p:nvPr>
        </p:nvSpPr>
        <p:spPr/>
        <p:txBody>
          <a:bodyPr/>
          <a:lstStyle/>
          <a:p>
            <a:fld id="{43EAD446-63F5-49D0-A8FC-EF29E17732F6}" type="slidenum">
              <a:rPr lang="en-GB" smtClean="0"/>
              <a:t>20</a:t>
            </a:fld>
            <a:endParaRPr lang="en-GB" dirty="0"/>
          </a:p>
        </p:txBody>
      </p:sp>
    </p:spTree>
    <p:extLst>
      <p:ext uri="{BB962C8B-B14F-4D97-AF65-F5344CB8AC3E}">
        <p14:creationId xmlns:p14="http://schemas.microsoft.com/office/powerpoint/2010/main" val="12194556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it’s best to start with the postcode or Line 1 field. A list of addresses appears for you to choose from. Click on the one you want and the field boxes fill for you automatically. If there isn’t an exact match, click the closest and amend the field boxes by hand. </a:t>
            </a:r>
          </a:p>
        </p:txBody>
      </p:sp>
      <p:sp>
        <p:nvSpPr>
          <p:cNvPr id="4" name="Slide Number Placeholder 3"/>
          <p:cNvSpPr>
            <a:spLocks noGrp="1"/>
          </p:cNvSpPr>
          <p:nvPr>
            <p:ph type="sldNum" sz="quarter" idx="10"/>
          </p:nvPr>
        </p:nvSpPr>
        <p:spPr/>
        <p:txBody>
          <a:bodyPr/>
          <a:lstStyle/>
          <a:p>
            <a:fld id="{43EAD446-63F5-49D0-A8FC-EF29E17732F6}" type="slidenum">
              <a:rPr lang="en-GB" smtClean="0"/>
              <a:t>21</a:t>
            </a:fld>
            <a:endParaRPr lang="en-GB" dirty="0"/>
          </a:p>
        </p:txBody>
      </p:sp>
    </p:spTree>
    <p:extLst>
      <p:ext uri="{BB962C8B-B14F-4D97-AF65-F5344CB8AC3E}">
        <p14:creationId xmlns:p14="http://schemas.microsoft.com/office/powerpoint/2010/main" val="6927606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3EAD446-63F5-49D0-A8FC-EF29E17732F6}" type="slidenum">
              <a:rPr lang="en-GB" smtClean="0"/>
              <a:t>23</a:t>
            </a:fld>
            <a:endParaRPr lang="en-GB" dirty="0"/>
          </a:p>
        </p:txBody>
      </p:sp>
    </p:spTree>
    <p:extLst>
      <p:ext uri="{BB962C8B-B14F-4D97-AF65-F5344CB8AC3E}">
        <p14:creationId xmlns:p14="http://schemas.microsoft.com/office/powerpoint/2010/main" val="27198867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1" dirty="0">
                <a:cs typeface="Calibri"/>
              </a:rPr>
              <a:t>Grant Modernisation:</a:t>
            </a:r>
          </a:p>
        </p:txBody>
      </p:sp>
      <p:sp>
        <p:nvSpPr>
          <p:cNvPr id="4" name="Slide Number Placeholder 3"/>
          <p:cNvSpPr>
            <a:spLocks noGrp="1"/>
          </p:cNvSpPr>
          <p:nvPr>
            <p:ph type="sldNum" sz="quarter" idx="10"/>
          </p:nvPr>
        </p:nvSpPr>
        <p:spPr/>
        <p:txBody>
          <a:bodyPr/>
          <a:lstStyle/>
          <a:p>
            <a:fld id="{43EAD446-63F5-49D0-A8FC-EF29E17732F6}" type="slidenum">
              <a:rPr lang="en-GB" smtClean="0"/>
              <a:t>2</a:t>
            </a:fld>
            <a:endParaRPr lang="en-GB" dirty="0"/>
          </a:p>
        </p:txBody>
      </p:sp>
    </p:spTree>
    <p:extLst>
      <p:ext uri="{BB962C8B-B14F-4D97-AF65-F5344CB8AC3E}">
        <p14:creationId xmlns:p14="http://schemas.microsoft.com/office/powerpoint/2010/main" val="11047773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you no longer want a course to appear in the Directory, you can unpublish the training schedule. This will remove it from search results. The course will still be saved in your account, so that you can publish it again later.</a:t>
            </a:r>
            <a:endParaRPr lang="en-US" dirty="0"/>
          </a:p>
        </p:txBody>
      </p:sp>
      <p:sp>
        <p:nvSpPr>
          <p:cNvPr id="4" name="Slide Number Placeholder 3"/>
          <p:cNvSpPr>
            <a:spLocks noGrp="1"/>
          </p:cNvSpPr>
          <p:nvPr>
            <p:ph type="sldNum" sz="quarter" idx="10"/>
          </p:nvPr>
        </p:nvSpPr>
        <p:spPr/>
        <p:txBody>
          <a:bodyPr/>
          <a:lstStyle/>
          <a:p>
            <a:fld id="{43EAD446-63F5-49D0-A8FC-EF29E17732F6}" type="slidenum">
              <a:rPr lang="en-GB" smtClean="0"/>
              <a:t>25</a:t>
            </a:fld>
            <a:endParaRPr lang="en-GB" dirty="0"/>
          </a:p>
        </p:txBody>
      </p:sp>
    </p:spTree>
    <p:extLst>
      <p:ext uri="{BB962C8B-B14F-4D97-AF65-F5344CB8AC3E}">
        <p14:creationId xmlns:p14="http://schemas.microsoft.com/office/powerpoint/2010/main" val="9000940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i="1" dirty="0">
              <a:cs typeface="Calibri"/>
            </a:endParaRPr>
          </a:p>
        </p:txBody>
      </p:sp>
      <p:sp>
        <p:nvSpPr>
          <p:cNvPr id="4" name="Slide Number Placeholder 3"/>
          <p:cNvSpPr>
            <a:spLocks noGrp="1"/>
          </p:cNvSpPr>
          <p:nvPr>
            <p:ph type="sldNum" sz="quarter" idx="10"/>
          </p:nvPr>
        </p:nvSpPr>
        <p:spPr/>
        <p:txBody>
          <a:bodyPr/>
          <a:lstStyle/>
          <a:p>
            <a:fld id="{43EAD446-63F5-49D0-A8FC-EF29E17732F6}" type="slidenum">
              <a:rPr lang="en-GB" smtClean="0"/>
              <a:t>27</a:t>
            </a:fld>
            <a:endParaRPr lang="en-GB" dirty="0"/>
          </a:p>
        </p:txBody>
      </p:sp>
    </p:spTree>
    <p:extLst>
      <p:ext uri="{BB962C8B-B14F-4D97-AF65-F5344CB8AC3E}">
        <p14:creationId xmlns:p14="http://schemas.microsoft.com/office/powerpoint/2010/main" val="9660439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endParaRPr lang="en-US" dirty="0">
              <a:cs typeface="Calibri"/>
            </a:endParaRPr>
          </a:p>
        </p:txBody>
      </p:sp>
      <p:sp>
        <p:nvSpPr>
          <p:cNvPr id="4" name="Slide Number Placeholder 3"/>
          <p:cNvSpPr>
            <a:spLocks noGrp="1"/>
          </p:cNvSpPr>
          <p:nvPr>
            <p:ph type="sldNum" sz="quarter" idx="10"/>
          </p:nvPr>
        </p:nvSpPr>
        <p:spPr/>
        <p:txBody>
          <a:bodyPr/>
          <a:lstStyle/>
          <a:p>
            <a:fld id="{43EAD446-63F5-49D0-A8FC-EF29E17732F6}" type="slidenum">
              <a:rPr lang="en-GB" smtClean="0"/>
              <a:t>28</a:t>
            </a:fld>
            <a:endParaRPr lang="en-GB" dirty="0"/>
          </a:p>
        </p:txBody>
      </p:sp>
    </p:spTree>
    <p:extLst>
      <p:ext uri="{BB962C8B-B14F-4D97-AF65-F5344CB8AC3E}">
        <p14:creationId xmlns:p14="http://schemas.microsoft.com/office/powerpoint/2010/main" val="9610542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Important to ensure that the employer registration number is correct. </a:t>
            </a:r>
            <a:endParaRPr lang="en-US" dirty="0"/>
          </a:p>
          <a:p>
            <a:endParaRPr lang="en-GB" dirty="0"/>
          </a:p>
          <a:p>
            <a:r>
              <a:rPr lang="en-GB" dirty="0"/>
              <a:t>Tick the relevant box if the employee is employed by a different employer from the one receiving the grant. Failure to do so may mean that the grant payment is paid to the wrong employer. </a:t>
            </a:r>
            <a:endParaRPr lang="en-US" dirty="0"/>
          </a:p>
        </p:txBody>
      </p:sp>
      <p:sp>
        <p:nvSpPr>
          <p:cNvPr id="4" name="Slide Number Placeholder 3"/>
          <p:cNvSpPr>
            <a:spLocks noGrp="1"/>
          </p:cNvSpPr>
          <p:nvPr>
            <p:ph type="sldNum" sz="quarter" idx="5"/>
          </p:nvPr>
        </p:nvSpPr>
        <p:spPr/>
        <p:txBody>
          <a:bodyPr/>
          <a:lstStyle/>
          <a:p>
            <a:fld id="{43EAD446-63F5-49D0-A8FC-EF29E17732F6}" type="slidenum">
              <a:rPr lang="en-GB" smtClean="0"/>
              <a:t>29</a:t>
            </a:fld>
            <a:endParaRPr lang="en-GB" dirty="0"/>
          </a:p>
        </p:txBody>
      </p:sp>
    </p:spTree>
    <p:extLst>
      <p:ext uri="{BB962C8B-B14F-4D97-AF65-F5344CB8AC3E}">
        <p14:creationId xmlns:p14="http://schemas.microsoft.com/office/powerpoint/2010/main" val="8806873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endParaRPr lang="en-US" sz="1200" b="0" i="0" kern="1200" dirty="0">
              <a:solidFill>
                <a:schemeClr val="tx1"/>
              </a:solidFill>
              <a:effectLst/>
              <a:latin typeface="+mn-lt"/>
              <a:cs typeface="Calibri"/>
            </a:endParaRPr>
          </a:p>
          <a:p>
            <a:endParaRPr lang="en-GB" dirty="0"/>
          </a:p>
        </p:txBody>
      </p:sp>
      <p:sp>
        <p:nvSpPr>
          <p:cNvPr id="4" name="Slide Number Placeholder 3"/>
          <p:cNvSpPr>
            <a:spLocks noGrp="1"/>
          </p:cNvSpPr>
          <p:nvPr>
            <p:ph type="sldNum" sz="quarter" idx="10"/>
          </p:nvPr>
        </p:nvSpPr>
        <p:spPr/>
        <p:txBody>
          <a:bodyPr/>
          <a:lstStyle/>
          <a:p>
            <a:fld id="{43EAD446-63F5-49D0-A8FC-EF29E17732F6}" type="slidenum">
              <a:rPr lang="en-GB" smtClean="0"/>
              <a:t>30</a:t>
            </a:fld>
            <a:endParaRPr lang="en-GB" dirty="0"/>
          </a:p>
        </p:txBody>
      </p:sp>
    </p:spTree>
    <p:extLst>
      <p:ext uri="{BB962C8B-B14F-4D97-AF65-F5344CB8AC3E}">
        <p14:creationId xmlns:p14="http://schemas.microsoft.com/office/powerpoint/2010/main" val="9055311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endParaRPr lang="en-US" sz="1200" b="0" i="0" kern="1200" dirty="0">
              <a:solidFill>
                <a:schemeClr val="tx1"/>
              </a:solidFill>
              <a:effectLst/>
              <a:latin typeface="+mn-lt"/>
              <a:cs typeface="Calibri"/>
            </a:endParaRPr>
          </a:p>
          <a:p>
            <a:endParaRPr lang="en-GB" dirty="0"/>
          </a:p>
        </p:txBody>
      </p:sp>
      <p:sp>
        <p:nvSpPr>
          <p:cNvPr id="4" name="Slide Number Placeholder 3"/>
          <p:cNvSpPr>
            <a:spLocks noGrp="1"/>
          </p:cNvSpPr>
          <p:nvPr>
            <p:ph type="sldNum" sz="quarter" idx="10"/>
          </p:nvPr>
        </p:nvSpPr>
        <p:spPr/>
        <p:txBody>
          <a:bodyPr/>
          <a:lstStyle/>
          <a:p>
            <a:fld id="{43EAD446-63F5-49D0-A8FC-EF29E17732F6}" type="slidenum">
              <a:rPr lang="en-GB" smtClean="0"/>
              <a:t>31</a:t>
            </a:fld>
            <a:endParaRPr lang="en-GB" dirty="0"/>
          </a:p>
        </p:txBody>
      </p:sp>
    </p:spTree>
    <p:extLst>
      <p:ext uri="{BB962C8B-B14F-4D97-AF65-F5344CB8AC3E}">
        <p14:creationId xmlns:p14="http://schemas.microsoft.com/office/powerpoint/2010/main" val="37903229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3EAD446-63F5-49D0-A8FC-EF29E17732F6}" type="slidenum">
              <a:rPr lang="en-GB" smtClean="0"/>
              <a:t>32</a:t>
            </a:fld>
            <a:endParaRPr lang="en-GB" dirty="0"/>
          </a:p>
        </p:txBody>
      </p:sp>
    </p:spTree>
    <p:extLst>
      <p:ext uri="{BB962C8B-B14F-4D97-AF65-F5344CB8AC3E}">
        <p14:creationId xmlns:p14="http://schemas.microsoft.com/office/powerpoint/2010/main" val="30003371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i="1" dirty="0">
              <a:cs typeface="Calibri"/>
            </a:endParaRPr>
          </a:p>
        </p:txBody>
      </p:sp>
      <p:sp>
        <p:nvSpPr>
          <p:cNvPr id="4" name="Slide Number Placeholder 3"/>
          <p:cNvSpPr>
            <a:spLocks noGrp="1"/>
          </p:cNvSpPr>
          <p:nvPr>
            <p:ph type="sldNum" sz="quarter" idx="10"/>
          </p:nvPr>
        </p:nvSpPr>
        <p:spPr/>
        <p:txBody>
          <a:bodyPr/>
          <a:lstStyle/>
          <a:p>
            <a:fld id="{43EAD446-63F5-49D0-A8FC-EF29E17732F6}" type="slidenum">
              <a:rPr lang="en-GB" smtClean="0"/>
              <a:t>34</a:t>
            </a:fld>
            <a:endParaRPr lang="en-GB" dirty="0"/>
          </a:p>
        </p:txBody>
      </p:sp>
    </p:spTree>
    <p:extLst>
      <p:ext uri="{BB962C8B-B14F-4D97-AF65-F5344CB8AC3E}">
        <p14:creationId xmlns:p14="http://schemas.microsoft.com/office/powerpoint/2010/main" val="18312088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endParaRPr lang="en-US" sz="1200" b="0" i="0" kern="1200" dirty="0">
              <a:solidFill>
                <a:schemeClr val="tx1"/>
              </a:solidFill>
              <a:effectLst/>
              <a:latin typeface="+mn-lt"/>
              <a:cs typeface="Calibri"/>
            </a:endParaRPr>
          </a:p>
          <a:p>
            <a:endParaRPr lang="en-GB" dirty="0"/>
          </a:p>
        </p:txBody>
      </p:sp>
      <p:sp>
        <p:nvSpPr>
          <p:cNvPr id="4" name="Slide Number Placeholder 3"/>
          <p:cNvSpPr>
            <a:spLocks noGrp="1"/>
          </p:cNvSpPr>
          <p:nvPr>
            <p:ph type="sldNum" sz="quarter" idx="10"/>
          </p:nvPr>
        </p:nvSpPr>
        <p:spPr/>
        <p:txBody>
          <a:bodyPr/>
          <a:lstStyle/>
          <a:p>
            <a:fld id="{43EAD446-63F5-49D0-A8FC-EF29E17732F6}" type="slidenum">
              <a:rPr lang="en-GB" smtClean="0"/>
              <a:t>35</a:t>
            </a:fld>
            <a:endParaRPr lang="en-GB" dirty="0"/>
          </a:p>
        </p:txBody>
      </p:sp>
    </p:spTree>
    <p:extLst>
      <p:ext uri="{BB962C8B-B14F-4D97-AF65-F5344CB8AC3E}">
        <p14:creationId xmlns:p14="http://schemas.microsoft.com/office/powerpoint/2010/main" val="31468017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endParaRPr lang="en-US" sz="1200" b="0" i="0" kern="1200" dirty="0">
              <a:solidFill>
                <a:schemeClr val="tx1"/>
              </a:solidFill>
              <a:effectLst/>
              <a:latin typeface="+mn-lt"/>
              <a:cs typeface="Calibri"/>
            </a:endParaRPr>
          </a:p>
          <a:p>
            <a:endParaRPr lang="en-GB" dirty="0"/>
          </a:p>
        </p:txBody>
      </p:sp>
      <p:sp>
        <p:nvSpPr>
          <p:cNvPr id="4" name="Slide Number Placeholder 3"/>
          <p:cNvSpPr>
            <a:spLocks noGrp="1"/>
          </p:cNvSpPr>
          <p:nvPr>
            <p:ph type="sldNum" sz="quarter" idx="10"/>
          </p:nvPr>
        </p:nvSpPr>
        <p:spPr/>
        <p:txBody>
          <a:bodyPr/>
          <a:lstStyle/>
          <a:p>
            <a:fld id="{43EAD446-63F5-49D0-A8FC-EF29E17732F6}" type="slidenum">
              <a:rPr lang="en-GB" smtClean="0"/>
              <a:t>37</a:t>
            </a:fld>
            <a:endParaRPr lang="en-GB" dirty="0"/>
          </a:p>
        </p:txBody>
      </p:sp>
    </p:spTree>
    <p:extLst>
      <p:ext uri="{BB962C8B-B14F-4D97-AF65-F5344CB8AC3E}">
        <p14:creationId xmlns:p14="http://schemas.microsoft.com/office/powerpoint/2010/main" val="29504948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cs typeface="Calibri"/>
              </a:rPr>
              <a:t>Standards search page can be found at citb.co.uk, then hovering over “Standards and Delivering Training” then “Short course standards and grant rate search”</a:t>
            </a:r>
          </a:p>
          <a:p>
            <a:r>
              <a:rPr lang="en-GB" b="0" i="0" dirty="0">
                <a:cs typeface="Calibri"/>
              </a:rPr>
              <a:t>Assured = Standard that is being written by CITB with industry and quality assured by CITB</a:t>
            </a:r>
          </a:p>
          <a:p>
            <a:r>
              <a:rPr lang="en-GB" b="0" i="0" dirty="0">
                <a:cs typeface="Calibri"/>
              </a:rPr>
              <a:t>Recognised = There is a Recognised provider already in the industry who has created a course and quality assures that training</a:t>
            </a:r>
          </a:p>
          <a:p>
            <a:r>
              <a:rPr lang="en-GB" b="0" i="0" dirty="0">
                <a:cs typeface="Calibri"/>
              </a:rPr>
              <a:t>Published = Standard content has been identified, either from a Recognised provider or written by CITB with industry. These are grant eligible</a:t>
            </a:r>
          </a:p>
          <a:p>
            <a:r>
              <a:rPr lang="en-GB" b="0" i="0" dirty="0">
                <a:cs typeface="Calibri"/>
              </a:rPr>
              <a:t>In Development = Standard has been identified, but no content has been written yet or no Recognised provider has been confirmed yet. These are also grant eligible.</a:t>
            </a:r>
          </a:p>
        </p:txBody>
      </p:sp>
      <p:sp>
        <p:nvSpPr>
          <p:cNvPr id="4" name="Slide Number Placeholder 3"/>
          <p:cNvSpPr>
            <a:spLocks noGrp="1"/>
          </p:cNvSpPr>
          <p:nvPr>
            <p:ph type="sldNum" sz="quarter" idx="10"/>
          </p:nvPr>
        </p:nvSpPr>
        <p:spPr/>
        <p:txBody>
          <a:bodyPr/>
          <a:lstStyle/>
          <a:p>
            <a:fld id="{43EAD446-63F5-49D0-A8FC-EF29E17732F6}" type="slidenum">
              <a:rPr lang="en-GB" smtClean="0"/>
              <a:t>3</a:t>
            </a:fld>
            <a:endParaRPr lang="en-GB" dirty="0"/>
          </a:p>
        </p:txBody>
      </p:sp>
    </p:spTree>
    <p:extLst>
      <p:ext uri="{BB962C8B-B14F-4D97-AF65-F5344CB8AC3E}">
        <p14:creationId xmlns:p14="http://schemas.microsoft.com/office/powerpoint/2010/main" val="31863837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endParaRPr lang="en-US" dirty="0">
              <a:cs typeface="Calibri"/>
            </a:endParaRPr>
          </a:p>
        </p:txBody>
      </p:sp>
      <p:sp>
        <p:nvSpPr>
          <p:cNvPr id="4" name="Slide Number Placeholder 3"/>
          <p:cNvSpPr>
            <a:spLocks noGrp="1"/>
          </p:cNvSpPr>
          <p:nvPr>
            <p:ph type="sldNum" sz="quarter" idx="10"/>
          </p:nvPr>
        </p:nvSpPr>
        <p:spPr/>
        <p:txBody>
          <a:bodyPr/>
          <a:lstStyle/>
          <a:p>
            <a:fld id="{43EAD446-63F5-49D0-A8FC-EF29E17732F6}" type="slidenum">
              <a:rPr lang="en-GB" smtClean="0"/>
              <a:t>38</a:t>
            </a:fld>
            <a:endParaRPr lang="en-GB" dirty="0"/>
          </a:p>
        </p:txBody>
      </p:sp>
    </p:spTree>
    <p:extLst>
      <p:ext uri="{BB962C8B-B14F-4D97-AF65-F5344CB8AC3E}">
        <p14:creationId xmlns:p14="http://schemas.microsoft.com/office/powerpoint/2010/main" val="16383508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endParaRPr lang="en-US" dirty="0">
              <a:cs typeface="Calibri"/>
            </a:endParaRPr>
          </a:p>
        </p:txBody>
      </p:sp>
      <p:sp>
        <p:nvSpPr>
          <p:cNvPr id="4" name="Slide Number Placeholder 3"/>
          <p:cNvSpPr>
            <a:spLocks noGrp="1"/>
          </p:cNvSpPr>
          <p:nvPr>
            <p:ph type="sldNum" sz="quarter" idx="10"/>
          </p:nvPr>
        </p:nvSpPr>
        <p:spPr/>
        <p:txBody>
          <a:bodyPr/>
          <a:lstStyle/>
          <a:p>
            <a:fld id="{43EAD446-63F5-49D0-A8FC-EF29E17732F6}" type="slidenum">
              <a:rPr lang="en-GB" smtClean="0"/>
              <a:t>39</a:t>
            </a:fld>
            <a:endParaRPr lang="en-GB" dirty="0"/>
          </a:p>
        </p:txBody>
      </p:sp>
    </p:spTree>
    <p:extLst>
      <p:ext uri="{BB962C8B-B14F-4D97-AF65-F5344CB8AC3E}">
        <p14:creationId xmlns:p14="http://schemas.microsoft.com/office/powerpoint/2010/main" val="24020849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i="1" dirty="0">
              <a:cs typeface="Calibri"/>
            </a:endParaRPr>
          </a:p>
        </p:txBody>
      </p:sp>
      <p:sp>
        <p:nvSpPr>
          <p:cNvPr id="4" name="Slide Number Placeholder 3"/>
          <p:cNvSpPr>
            <a:spLocks noGrp="1"/>
          </p:cNvSpPr>
          <p:nvPr>
            <p:ph type="sldNum" sz="quarter" idx="10"/>
          </p:nvPr>
        </p:nvSpPr>
        <p:spPr/>
        <p:txBody>
          <a:bodyPr/>
          <a:lstStyle/>
          <a:p>
            <a:fld id="{43EAD446-63F5-49D0-A8FC-EF29E17732F6}" type="slidenum">
              <a:rPr lang="en-GB" smtClean="0"/>
              <a:t>4</a:t>
            </a:fld>
            <a:endParaRPr lang="en-GB" dirty="0"/>
          </a:p>
        </p:txBody>
      </p:sp>
    </p:spTree>
    <p:extLst>
      <p:ext uri="{BB962C8B-B14F-4D97-AF65-F5344CB8AC3E}">
        <p14:creationId xmlns:p14="http://schemas.microsoft.com/office/powerpoint/2010/main" val="39515879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what the employer sees when they login and the functionality if they click on each of the bubbles</a:t>
            </a:r>
          </a:p>
        </p:txBody>
      </p:sp>
      <p:sp>
        <p:nvSpPr>
          <p:cNvPr id="4" name="Slide Number Placeholder 3"/>
          <p:cNvSpPr>
            <a:spLocks noGrp="1"/>
          </p:cNvSpPr>
          <p:nvPr>
            <p:ph type="sldNum" sz="quarter" idx="10"/>
          </p:nvPr>
        </p:nvSpPr>
        <p:spPr/>
        <p:txBody>
          <a:bodyPr/>
          <a:lstStyle/>
          <a:p>
            <a:fld id="{43EAD446-63F5-49D0-A8FC-EF29E17732F6}" type="slidenum">
              <a:rPr lang="en-GB" smtClean="0">
                <a:solidFill>
                  <a:prstClr val="black"/>
                </a:solidFill>
              </a:rPr>
              <a:pPr/>
              <a:t>5</a:t>
            </a:fld>
            <a:endParaRPr lang="en-GB" dirty="0">
              <a:solidFill>
                <a:prstClr val="black"/>
              </a:solidFill>
            </a:endParaRPr>
          </a:p>
        </p:txBody>
      </p:sp>
    </p:spTree>
    <p:extLst>
      <p:ext uri="{BB962C8B-B14F-4D97-AF65-F5344CB8AC3E}">
        <p14:creationId xmlns:p14="http://schemas.microsoft.com/office/powerpoint/2010/main" val="7726811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i="1" dirty="0">
              <a:cs typeface="Calibri"/>
            </a:endParaRPr>
          </a:p>
        </p:txBody>
      </p:sp>
      <p:sp>
        <p:nvSpPr>
          <p:cNvPr id="4" name="Slide Number Placeholder 3"/>
          <p:cNvSpPr>
            <a:spLocks noGrp="1"/>
          </p:cNvSpPr>
          <p:nvPr>
            <p:ph type="sldNum" sz="quarter" idx="10"/>
          </p:nvPr>
        </p:nvSpPr>
        <p:spPr/>
        <p:txBody>
          <a:bodyPr/>
          <a:lstStyle/>
          <a:p>
            <a:fld id="{43EAD446-63F5-49D0-A8FC-EF29E17732F6}" type="slidenum">
              <a:rPr lang="en-GB" smtClean="0"/>
              <a:t>6</a:t>
            </a:fld>
            <a:endParaRPr lang="en-GB" dirty="0"/>
          </a:p>
        </p:txBody>
      </p:sp>
    </p:spTree>
    <p:extLst>
      <p:ext uri="{BB962C8B-B14F-4D97-AF65-F5344CB8AC3E}">
        <p14:creationId xmlns:p14="http://schemas.microsoft.com/office/powerpoint/2010/main" val="11744432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Following a successful application you will receive an invitation email. </a:t>
            </a:r>
            <a:r>
              <a:rPr lang="en-GB" sz="1200" i="1" dirty="0"/>
              <a:t>If you haven’t received your invitation email contact our customer support team on </a:t>
            </a:r>
            <a:r>
              <a:rPr lang="en-GB" sz="1200" i="1" u="sng" dirty="0">
                <a:hlinkClick r:id="rId3"/>
              </a:rPr>
              <a:t>ctdservices@citb.co.uk</a:t>
            </a:r>
            <a:r>
              <a:rPr lang="en-GB" sz="1200" i="1" dirty="0"/>
              <a:t> or </a:t>
            </a:r>
            <a:r>
              <a:rPr lang="en-GB" sz="1200" b="1" i="1" dirty="0"/>
              <a:t>0844 994 4047. </a:t>
            </a:r>
            <a:endParaRPr lang="en-GB" sz="1200" dirty="0"/>
          </a:p>
          <a:p>
            <a:endParaRPr lang="en-GB" sz="1200" b="1" dirty="0"/>
          </a:p>
          <a:p>
            <a:r>
              <a:rPr lang="en-GB" sz="1200" dirty="0"/>
              <a:t>In the email, click “</a:t>
            </a:r>
            <a:r>
              <a:rPr lang="en-GB" sz="1200" b="1" dirty="0"/>
              <a:t>Login to my account</a:t>
            </a:r>
            <a:r>
              <a:rPr lang="en-GB" sz="1200" dirty="0"/>
              <a:t>”.</a:t>
            </a:r>
          </a:p>
          <a:p>
            <a:r>
              <a:rPr lang="en-GB" sz="1200" dirty="0"/>
              <a:t> </a:t>
            </a:r>
          </a:p>
          <a:p>
            <a:r>
              <a:rPr lang="en-GB" sz="1200" dirty="0"/>
              <a:t>Enter the email address </a:t>
            </a:r>
            <a:r>
              <a:rPr lang="en-GB" sz="1200" b="1" dirty="0"/>
              <a:t>that you provided when applying to become an ATO </a:t>
            </a:r>
            <a:r>
              <a:rPr lang="en-GB" sz="1200" dirty="0"/>
              <a:t>and then click on the “</a:t>
            </a:r>
            <a:r>
              <a:rPr lang="en-GB" sz="1200" b="1" dirty="0"/>
              <a:t>Send verification code</a:t>
            </a:r>
            <a:r>
              <a:rPr lang="en-GB" sz="1200" dirty="0"/>
              <a:t>” button.</a:t>
            </a:r>
          </a:p>
          <a:p>
            <a:endParaRPr lang="en-GB" sz="1200" dirty="0"/>
          </a:p>
          <a:p>
            <a:r>
              <a:rPr lang="en-GB" sz="1200" dirty="0"/>
              <a:t>You will receive an email with your verification code. </a:t>
            </a:r>
            <a:r>
              <a:rPr lang="en-GB" sz="1200" b="1" dirty="0"/>
              <a:t>You have 15 minutes to respond and verify this code</a:t>
            </a:r>
          </a:p>
          <a:p>
            <a:endParaRPr lang="en-GB" sz="1200" b="1" dirty="0"/>
          </a:p>
          <a:p>
            <a:r>
              <a:rPr lang="en-GB" sz="1200" b="1" dirty="0"/>
              <a:t> Enter the code </a:t>
            </a:r>
            <a:r>
              <a:rPr lang="en-GB" sz="1200" dirty="0"/>
              <a:t>in the verification box and click “</a:t>
            </a:r>
            <a:r>
              <a:rPr lang="en-GB" sz="1200" b="1" dirty="0"/>
              <a:t>Verify code</a:t>
            </a:r>
            <a:r>
              <a:rPr lang="en-GB" sz="1200" dirty="0"/>
              <a:t>”.</a:t>
            </a:r>
          </a:p>
          <a:p>
            <a:endParaRPr lang="en-GB" sz="1200" dirty="0"/>
          </a:p>
          <a:p>
            <a:r>
              <a:rPr lang="en-GB" sz="1200" dirty="0"/>
              <a:t>You will now be prompted to </a:t>
            </a:r>
            <a:r>
              <a:rPr lang="en-GB" sz="1200" b="1" dirty="0"/>
              <a:t>create a password</a:t>
            </a:r>
            <a:r>
              <a:rPr lang="en-GB" sz="1200" dirty="0"/>
              <a:t>. Click create to submit the form. </a:t>
            </a:r>
          </a:p>
          <a:p>
            <a:endParaRPr lang="en-GB" sz="1200" dirty="0"/>
          </a:p>
          <a:p>
            <a:r>
              <a:rPr lang="en-GB" sz="1200" dirty="0"/>
              <a:t>On your first log in to the portal, you will be prompted to </a:t>
            </a:r>
            <a:r>
              <a:rPr lang="en-GB" sz="1200" b="1" dirty="0"/>
              <a:t>accept our terms and conditions</a:t>
            </a:r>
            <a:r>
              <a:rPr lang="en-GB" sz="1200" dirty="0"/>
              <a:t>. Read and accept them to continue. </a:t>
            </a:r>
          </a:p>
          <a:p>
            <a:endParaRPr lang="en-GB" sz="1200" dirty="0"/>
          </a:p>
          <a:p>
            <a:r>
              <a:rPr lang="en-GB" sz="1200" dirty="0"/>
              <a:t>If you have applied for the Assured or Recognised product category your next step will be to sign your </a:t>
            </a:r>
            <a:r>
              <a:rPr lang="en-GB" sz="1200" b="1" dirty="0"/>
              <a:t>Forms of agreement”</a:t>
            </a:r>
            <a:endParaRPr lang="en-GB" sz="1200" dirty="0"/>
          </a:p>
          <a:p>
            <a:endParaRPr lang="en-GB" dirty="0"/>
          </a:p>
        </p:txBody>
      </p:sp>
      <p:sp>
        <p:nvSpPr>
          <p:cNvPr id="4" name="Slide Number Placeholder 3"/>
          <p:cNvSpPr>
            <a:spLocks noGrp="1"/>
          </p:cNvSpPr>
          <p:nvPr>
            <p:ph type="sldNum" sz="quarter" idx="10"/>
          </p:nvPr>
        </p:nvSpPr>
        <p:spPr/>
        <p:txBody>
          <a:bodyPr/>
          <a:lstStyle/>
          <a:p>
            <a:fld id="{43EAD446-63F5-49D0-A8FC-EF29E17732F6}" type="slidenum">
              <a:rPr lang="en-GB" smtClean="0"/>
              <a:t>7</a:t>
            </a:fld>
            <a:endParaRPr lang="en-GB" dirty="0"/>
          </a:p>
        </p:txBody>
      </p:sp>
    </p:spTree>
    <p:extLst>
      <p:ext uri="{BB962C8B-B14F-4D97-AF65-F5344CB8AC3E}">
        <p14:creationId xmlns:p14="http://schemas.microsoft.com/office/powerpoint/2010/main" val="37068755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i="0" dirty="0">
              <a:cs typeface="Calibri"/>
            </a:endParaRPr>
          </a:p>
        </p:txBody>
      </p:sp>
      <p:sp>
        <p:nvSpPr>
          <p:cNvPr id="4" name="Slide Number Placeholder 3"/>
          <p:cNvSpPr>
            <a:spLocks noGrp="1"/>
          </p:cNvSpPr>
          <p:nvPr>
            <p:ph type="sldNum" sz="quarter" idx="10"/>
          </p:nvPr>
        </p:nvSpPr>
        <p:spPr/>
        <p:txBody>
          <a:bodyPr/>
          <a:lstStyle/>
          <a:p>
            <a:fld id="{43EAD446-63F5-49D0-A8FC-EF29E17732F6}" type="slidenum">
              <a:rPr lang="en-GB" smtClean="0"/>
              <a:t>8</a:t>
            </a:fld>
            <a:endParaRPr lang="en-GB" dirty="0"/>
          </a:p>
        </p:txBody>
      </p:sp>
    </p:spTree>
    <p:extLst>
      <p:ext uri="{BB962C8B-B14F-4D97-AF65-F5344CB8AC3E}">
        <p14:creationId xmlns:p14="http://schemas.microsoft.com/office/powerpoint/2010/main" val="17637047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i="1" dirty="0">
              <a:cs typeface="Calibri"/>
            </a:endParaRPr>
          </a:p>
        </p:txBody>
      </p:sp>
      <p:sp>
        <p:nvSpPr>
          <p:cNvPr id="4" name="Slide Number Placeholder 3"/>
          <p:cNvSpPr>
            <a:spLocks noGrp="1"/>
          </p:cNvSpPr>
          <p:nvPr>
            <p:ph type="sldNum" sz="quarter" idx="10"/>
          </p:nvPr>
        </p:nvSpPr>
        <p:spPr/>
        <p:txBody>
          <a:bodyPr/>
          <a:lstStyle/>
          <a:p>
            <a:fld id="{43EAD446-63F5-49D0-A8FC-EF29E17732F6}" type="slidenum">
              <a:rPr lang="en-GB" smtClean="0"/>
              <a:t>10</a:t>
            </a:fld>
            <a:endParaRPr lang="en-GB" dirty="0"/>
          </a:p>
        </p:txBody>
      </p:sp>
    </p:spTree>
    <p:extLst>
      <p:ext uri="{BB962C8B-B14F-4D97-AF65-F5344CB8AC3E}">
        <p14:creationId xmlns:p14="http://schemas.microsoft.com/office/powerpoint/2010/main" val="42896983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931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0247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58268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89880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01636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521030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6.xml"/><Relationship Id="rId1"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8360406"/>
      </p:ext>
    </p:extLst>
  </p:cSld>
  <p:clrMap bg1="lt1" tx1="dk1" bg2="lt2" tx2="dk2" accent1="accent1" accent2="accent2" accent3="accent3" accent4="accent4" accent5="accent5" accent6="accent6" hlink="hlink" folHlink="folHlink"/>
  <p:sldLayoutIdLst>
    <p:sldLayoutId id="2147483675" r:id="rId1"/>
    <p:sldLayoutId id="2147483676"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0999497"/>
      </p:ext>
    </p:extLst>
  </p:cSld>
  <p:clrMap bg1="lt1" tx1="dk1" bg2="lt2" tx2="dk2" accent1="accent1" accent2="accent2" accent3="accent3" accent4="accent4" accent5="accent5" accent6="accent6" hlink="hlink" folHlink="folHlink"/>
  <p:sldLayoutIdLst>
    <p:sldLayoutId id="2147483678" r:id="rId1"/>
    <p:sldLayoutId id="2147483679"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9818385"/>
      </p:ext>
    </p:extLst>
  </p:cSld>
  <p:clrMap bg1="lt1" tx1="dk1" bg2="lt2" tx2="dk2" accent1="accent1" accent2="accent2" accent3="accent3" accent4="accent4" accent5="accent5" accent6="accent6" hlink="hlink" folHlink="folHlink"/>
  <p:sldLayoutIdLst>
    <p:sldLayoutId id="2147483681" r:id="rId1"/>
    <p:sldLayoutId id="214748368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emf"/><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ov"/><Relationship Id="rId1" Type="http://schemas.microsoft.com/office/2007/relationships/media" Target="../media/media6.mov"/><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15.png"/><Relationship Id="rId4"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16.png"/><Relationship Id="rId4" Type="http://schemas.openxmlformats.org/officeDocument/2006/relationships/notesSlide" Target="../notesSlides/notesSlide25.xml"/></Relationships>
</file>

<file path=ppt/slides/_rels/slide32.xml.rels><?xml version="1.0" encoding="UTF-8" standalone="yes"?>
<Relationships xmlns="http://schemas.openxmlformats.org/package/2006/relationships"><Relationship Id="rId3" Type="http://schemas.openxmlformats.org/officeDocument/2006/relationships/hyperlink" Target="mailto:CTDServices@citb.co.uk" TargetMode="External"/><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9.mp4"/><Relationship Id="rId1" Type="http://schemas.microsoft.com/office/2007/relationships/media" Target="../media/media9.mp4"/><Relationship Id="rId4" Type="http://schemas.openxmlformats.org/officeDocument/2006/relationships/image" Target="../media/image17.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0.mp4"/><Relationship Id="rId1" Type="http://schemas.microsoft.com/office/2007/relationships/media" Target="../media/media10.mp4"/><Relationship Id="rId4" Type="http://schemas.openxmlformats.org/officeDocument/2006/relationships/image" Target="../media/image18.png"/></Relationships>
</file>

<file path=ppt/slides/_rels/slide37.xml.rels><?xml version="1.0" encoding="UTF-8" standalone="yes"?>
<Relationships xmlns="http://schemas.openxmlformats.org/package/2006/relationships"><Relationship Id="rId3" Type="http://schemas.openxmlformats.org/officeDocument/2006/relationships/hyperlink" Target="mailto:ctdservices@citb.co.uk" TargetMode="External"/><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8" Type="http://schemas.openxmlformats.org/officeDocument/2006/relationships/hyperlink" Target="https://www.citb.co.uk/standards-and-delivering-training/approved-training-organisations/how-to-become-ato/terms-conditions-for-atos/" TargetMode="External"/><Relationship Id="rId3" Type="http://schemas.openxmlformats.org/officeDocument/2006/relationships/hyperlink" Target="mailto:Ctdservices@citb.co.uk" TargetMode="External"/><Relationship Id="rId7" Type="http://schemas.openxmlformats.org/officeDocument/2006/relationships/hyperlink" Target="https://forms.office.com/r/zJwnibUH3b" TargetMode="External"/><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hyperlink" Target="mailto:Quality.assurance@citb.co.uk" TargetMode="External"/><Relationship Id="rId5" Type="http://schemas.openxmlformats.org/officeDocument/2006/relationships/hyperlink" Target="mailto:Levygrant.online@citb.co.uk" TargetMode="External"/><Relationship Id="rId4" Type="http://schemas.openxmlformats.org/officeDocument/2006/relationships/hyperlink" Target="mailto:Levy.grant@citb.co.uk"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hyperlink" Target="mailto:ctdservices@citb.co.uk"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68F0FCE-D745-7F4A-B3C1-CE28A25CF5F4}"/>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Lst>
          </a:blip>
          <a:srcRect l="16729" r="16729"/>
          <a:stretch/>
        </p:blipFill>
        <p:spPr>
          <a:xfrm>
            <a:off x="2136000" y="-531000"/>
            <a:ext cx="7920000" cy="7920000"/>
          </a:xfrm>
          <a:prstGeom prst="ellipse">
            <a:avLst/>
          </a:prstGeom>
        </p:spPr>
      </p:pic>
      <p:sp>
        <p:nvSpPr>
          <p:cNvPr id="3" name="Oval 2">
            <a:extLst>
              <a:ext uri="{FF2B5EF4-FFF2-40B4-BE49-F238E27FC236}">
                <a16:creationId xmlns:a16="http://schemas.microsoft.com/office/drawing/2014/main" id="{7122784B-D6DF-C94B-96D1-D7C898B3D82F}"/>
              </a:ext>
            </a:extLst>
          </p:cNvPr>
          <p:cNvSpPr/>
          <p:nvPr/>
        </p:nvSpPr>
        <p:spPr>
          <a:xfrm>
            <a:off x="-2656292" y="-510612"/>
            <a:ext cx="7879223" cy="7879223"/>
          </a:xfrm>
          <a:prstGeom prst="ellipse">
            <a:avLst/>
          </a:prstGeom>
          <a:solidFill>
            <a:srgbClr val="007A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F59026A2-7602-4747-A404-BF0C7F3570E1}"/>
              </a:ext>
            </a:extLst>
          </p:cNvPr>
          <p:cNvSpPr txBox="1"/>
          <p:nvPr/>
        </p:nvSpPr>
        <p:spPr>
          <a:xfrm>
            <a:off x="574564" y="3217926"/>
            <a:ext cx="3956247" cy="2031325"/>
          </a:xfrm>
          <a:prstGeom prst="rect">
            <a:avLst/>
          </a:prstGeom>
          <a:noFill/>
        </p:spPr>
        <p:txBody>
          <a:bodyPr wrap="square" rtlCol="0">
            <a:spAutoFit/>
          </a:bodyPr>
          <a:lstStyle/>
          <a:p>
            <a:r>
              <a:rPr lang="en-US" sz="4200" b="1" dirty="0">
                <a:solidFill>
                  <a:schemeClr val="bg1"/>
                </a:solidFill>
                <a:latin typeface="Arial" panose="020B0604020202020204" pitchFamily="34" charset="0"/>
                <a:cs typeface="Arial" panose="020B0604020202020204" pitchFamily="34" charset="0"/>
              </a:rPr>
              <a:t>Construction Training Directory</a:t>
            </a:r>
          </a:p>
        </p:txBody>
      </p:sp>
      <p:cxnSp>
        <p:nvCxnSpPr>
          <p:cNvPr id="7" name="Straight Connector 6">
            <a:extLst>
              <a:ext uri="{FF2B5EF4-FFF2-40B4-BE49-F238E27FC236}">
                <a16:creationId xmlns:a16="http://schemas.microsoft.com/office/drawing/2014/main" id="{F0D37F18-7658-9E46-8EC1-53D36B2DF305}"/>
              </a:ext>
            </a:extLst>
          </p:cNvPr>
          <p:cNvCxnSpPr>
            <a:cxnSpLocks/>
          </p:cNvCxnSpPr>
          <p:nvPr/>
        </p:nvCxnSpPr>
        <p:spPr>
          <a:xfrm>
            <a:off x="674725" y="2764385"/>
            <a:ext cx="1806147"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4CD13B0B-73CA-404E-A0F1-316FE57D825A}"/>
              </a:ext>
            </a:extLst>
          </p:cNvPr>
          <p:cNvPicPr>
            <a:picLocks noChangeAspect="1"/>
          </p:cNvPicPr>
          <p:nvPr/>
        </p:nvPicPr>
        <p:blipFill>
          <a:blip r:embed="rId5"/>
          <a:stretch>
            <a:fillRect/>
          </a:stretch>
        </p:blipFill>
        <p:spPr>
          <a:xfrm>
            <a:off x="10448631" y="-230582"/>
            <a:ext cx="1988331" cy="1156915"/>
          </a:xfrm>
          <a:prstGeom prst="rect">
            <a:avLst/>
          </a:prstGeom>
        </p:spPr>
      </p:pic>
    </p:spTree>
    <p:extLst>
      <p:ext uri="{BB962C8B-B14F-4D97-AF65-F5344CB8AC3E}">
        <p14:creationId xmlns:p14="http://schemas.microsoft.com/office/powerpoint/2010/main" val="3400453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28EAE6D7-6CBB-F743-88CB-57D0F6B7CB46}"/>
              </a:ext>
            </a:extLst>
          </p:cNvPr>
          <p:cNvSpPr/>
          <p:nvPr/>
        </p:nvSpPr>
        <p:spPr>
          <a:xfrm>
            <a:off x="2208281" y="-384496"/>
            <a:ext cx="7647192" cy="7845722"/>
          </a:xfrm>
          <a:prstGeom prst="ellipse">
            <a:avLst/>
          </a:prstGeom>
          <a:solidFill>
            <a:srgbClr val="6637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20070"/>
              </a:solidFill>
            </a:endParaRPr>
          </a:p>
        </p:txBody>
      </p:sp>
      <p:sp>
        <p:nvSpPr>
          <p:cNvPr id="10" name="TextBox 9">
            <a:extLst>
              <a:ext uri="{FF2B5EF4-FFF2-40B4-BE49-F238E27FC236}">
                <a16:creationId xmlns:a16="http://schemas.microsoft.com/office/drawing/2014/main" id="{42E17832-A7BE-B043-9956-4AEA82E35F1E}"/>
              </a:ext>
            </a:extLst>
          </p:cNvPr>
          <p:cNvSpPr txBox="1"/>
          <p:nvPr/>
        </p:nvSpPr>
        <p:spPr>
          <a:xfrm>
            <a:off x="3574365" y="2678441"/>
            <a:ext cx="5307944" cy="903983"/>
          </a:xfrm>
          <a:prstGeom prst="rect">
            <a:avLst/>
          </a:prstGeom>
          <a:noFill/>
        </p:spPr>
        <p:txBody>
          <a:bodyPr wrap="square" lIns="91440" tIns="45720" rIns="91440" bIns="45720" rtlCol="0" anchor="t">
            <a:noAutofit/>
          </a:bodyPr>
          <a:lstStyle/>
          <a:p>
            <a:pPr algn="ctr"/>
            <a:r>
              <a:rPr lang="en-US" sz="3200" dirty="0">
                <a:solidFill>
                  <a:schemeClr val="bg1"/>
                </a:solidFill>
                <a:latin typeface="Arial"/>
                <a:cs typeface="Arial"/>
              </a:rPr>
              <a:t>ATO functionality</a:t>
            </a:r>
            <a:endParaRPr lang="en-US" sz="3200" dirty="0">
              <a:solidFill>
                <a:schemeClr val="bg1"/>
              </a:solidFill>
            </a:endParaRPr>
          </a:p>
          <a:p>
            <a:pPr algn="ctr"/>
            <a:endParaRPr lang="en-US" sz="4000" dirty="0">
              <a:solidFill>
                <a:schemeClr val="bg1"/>
              </a:solidFill>
              <a:latin typeface="Arial"/>
              <a:cs typeface="Arial"/>
            </a:endParaRPr>
          </a:p>
          <a:p>
            <a:pPr algn="ctr"/>
            <a:r>
              <a:rPr lang="en-US" sz="4000" dirty="0">
                <a:solidFill>
                  <a:schemeClr val="bg1"/>
                </a:solidFill>
                <a:latin typeface="Arial"/>
                <a:cs typeface="Arial"/>
              </a:rPr>
              <a:t>Applying for new products</a:t>
            </a:r>
          </a:p>
        </p:txBody>
      </p:sp>
    </p:spTree>
    <p:extLst>
      <p:ext uri="{BB962C8B-B14F-4D97-AF65-F5344CB8AC3E}">
        <p14:creationId xmlns:p14="http://schemas.microsoft.com/office/powerpoint/2010/main" val="22981079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pplying for new products">
            <a:hlinkClick r:id="" action="ppaction://media"/>
            <a:extLst>
              <a:ext uri="{FF2B5EF4-FFF2-40B4-BE49-F238E27FC236}">
                <a16:creationId xmlns:a16="http://schemas.microsoft.com/office/drawing/2014/main" id="{07367258-780E-46CA-9E69-45FB4FCCF2F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53" y="357086"/>
            <a:ext cx="12192000" cy="6386513"/>
          </a:xfrm>
          <a:prstGeom prst="rect">
            <a:avLst/>
          </a:prstGeom>
        </p:spPr>
      </p:pic>
    </p:spTree>
    <p:extLst>
      <p:ext uri="{BB962C8B-B14F-4D97-AF65-F5344CB8AC3E}">
        <p14:creationId xmlns:p14="http://schemas.microsoft.com/office/powerpoint/2010/main" val="799252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8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28EAE6D7-6CBB-F743-88CB-57D0F6B7CB46}"/>
              </a:ext>
            </a:extLst>
          </p:cNvPr>
          <p:cNvSpPr/>
          <p:nvPr/>
        </p:nvSpPr>
        <p:spPr>
          <a:xfrm>
            <a:off x="-3538178" y="0"/>
            <a:ext cx="7647192" cy="7845722"/>
          </a:xfrm>
          <a:prstGeom prst="ellipse">
            <a:avLst/>
          </a:prstGeom>
          <a:solidFill>
            <a:srgbClr val="286E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20070"/>
              </a:solidFill>
            </a:endParaRPr>
          </a:p>
        </p:txBody>
      </p:sp>
      <p:sp>
        <p:nvSpPr>
          <p:cNvPr id="10" name="TextBox 9">
            <a:extLst>
              <a:ext uri="{FF2B5EF4-FFF2-40B4-BE49-F238E27FC236}">
                <a16:creationId xmlns:a16="http://schemas.microsoft.com/office/drawing/2014/main" id="{42E17832-A7BE-B043-9956-4AEA82E35F1E}"/>
              </a:ext>
            </a:extLst>
          </p:cNvPr>
          <p:cNvSpPr txBox="1"/>
          <p:nvPr/>
        </p:nvSpPr>
        <p:spPr>
          <a:xfrm>
            <a:off x="393539" y="3020992"/>
            <a:ext cx="4217376" cy="910973"/>
          </a:xfrm>
          <a:prstGeom prst="rect">
            <a:avLst/>
          </a:prstGeom>
          <a:noFill/>
        </p:spPr>
        <p:txBody>
          <a:bodyPr wrap="square" lIns="91440" tIns="45720" rIns="91440" bIns="45720" rtlCol="0" anchor="t">
            <a:noAutofit/>
          </a:bodyPr>
          <a:lstStyle/>
          <a:p>
            <a:r>
              <a:rPr lang="en-US" sz="4000" dirty="0">
                <a:solidFill>
                  <a:schemeClr val="bg1"/>
                </a:solidFill>
                <a:latin typeface="Arial"/>
                <a:cs typeface="Arial"/>
              </a:rPr>
              <a:t>Applying to deliver new products</a:t>
            </a:r>
            <a:endParaRPr lang="en-US" sz="4000" dirty="0">
              <a:solidFill>
                <a:schemeClr val="bg1"/>
              </a:solidFill>
              <a:ea typeface="+mn-lt"/>
              <a:cs typeface="+mn-lt"/>
            </a:endParaRPr>
          </a:p>
          <a:p>
            <a:endParaRPr lang="en-US" sz="4000" dirty="0">
              <a:solidFill>
                <a:schemeClr val="bg1"/>
              </a:solidFill>
              <a:latin typeface="Arial"/>
              <a:cs typeface="Arial"/>
            </a:endParaRPr>
          </a:p>
        </p:txBody>
      </p:sp>
      <p:sp>
        <p:nvSpPr>
          <p:cNvPr id="11" name="TextBox 10">
            <a:extLst>
              <a:ext uri="{FF2B5EF4-FFF2-40B4-BE49-F238E27FC236}">
                <a16:creationId xmlns:a16="http://schemas.microsoft.com/office/drawing/2014/main" id="{3CC9E40F-73AF-5241-987C-0AA04A3BEE68}"/>
              </a:ext>
            </a:extLst>
          </p:cNvPr>
          <p:cNvSpPr txBox="1"/>
          <p:nvPr/>
        </p:nvSpPr>
        <p:spPr>
          <a:xfrm>
            <a:off x="4456253" y="370390"/>
            <a:ext cx="7203213" cy="2554545"/>
          </a:xfrm>
          <a:prstGeom prst="rect">
            <a:avLst/>
          </a:prstGeom>
          <a:noFill/>
        </p:spPr>
        <p:txBody>
          <a:bodyPr wrap="square" lIns="91440" tIns="45720" rIns="91440" bIns="45720" rtlCol="0" anchor="t">
            <a:spAutoFit/>
          </a:bodyPr>
          <a:lstStyle/>
          <a:p>
            <a:endParaRPr lang="en-GB" sz="1600" dirty="0">
              <a:ea typeface="+mn-lt"/>
              <a:cs typeface="+mn-lt"/>
            </a:endParaRPr>
          </a:p>
          <a:p>
            <a:r>
              <a:rPr lang="en-GB" sz="1600" dirty="0">
                <a:ea typeface="+mn-lt"/>
                <a:cs typeface="+mn-lt"/>
              </a:rPr>
              <a:t>If you are successful, the primary contact for the ATO will receive a notification email. This may not be the same person who is adding the new products. </a:t>
            </a:r>
            <a:endParaRPr lang="en-US" sz="1600" dirty="0">
              <a:ea typeface="+mn-lt"/>
              <a:cs typeface="+mn-lt"/>
            </a:endParaRPr>
          </a:p>
          <a:p>
            <a:endParaRPr lang="en-GB" sz="1600" dirty="0">
              <a:ea typeface="+mn-lt"/>
              <a:cs typeface="+mn-lt"/>
            </a:endParaRPr>
          </a:p>
          <a:p>
            <a:r>
              <a:rPr lang="en-GB" sz="1600" dirty="0">
                <a:ea typeface="+mn-lt"/>
                <a:cs typeface="+mn-lt"/>
              </a:rPr>
              <a:t>You will then need to sign the Forms of Agreement for those new products and wait for our countersignature. Once they have been countersigned you can advertise your courses on the Directory or apply for approval for your assured and recognised standards.</a:t>
            </a:r>
            <a:endParaRPr lang="en-US" sz="1600" dirty="0">
              <a:ea typeface="+mn-lt"/>
              <a:cs typeface="+mn-lt"/>
            </a:endParaRPr>
          </a:p>
          <a:p>
            <a:endParaRPr lang="en-GB" sz="1600" dirty="0">
              <a:ea typeface="+mn-lt"/>
              <a:cs typeface="+mn-lt"/>
            </a:endParaRPr>
          </a:p>
          <a:p>
            <a:endParaRPr lang="en-GB" sz="1600" dirty="0">
              <a:solidFill>
                <a:srgbClr val="000000"/>
              </a:solidFill>
              <a:latin typeface="Calibri"/>
              <a:cs typeface="Calibri"/>
            </a:endParaRPr>
          </a:p>
        </p:txBody>
      </p:sp>
    </p:spTree>
    <p:extLst>
      <p:ext uri="{BB962C8B-B14F-4D97-AF65-F5344CB8AC3E}">
        <p14:creationId xmlns:p14="http://schemas.microsoft.com/office/powerpoint/2010/main" val="13946188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28EAE6D7-6CBB-F743-88CB-57D0F6B7CB46}"/>
              </a:ext>
            </a:extLst>
          </p:cNvPr>
          <p:cNvSpPr/>
          <p:nvPr/>
        </p:nvSpPr>
        <p:spPr>
          <a:xfrm>
            <a:off x="2208281" y="-384496"/>
            <a:ext cx="7647192" cy="7845722"/>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20070"/>
              </a:solidFill>
            </a:endParaRPr>
          </a:p>
        </p:txBody>
      </p:sp>
      <p:sp>
        <p:nvSpPr>
          <p:cNvPr id="10" name="TextBox 9">
            <a:extLst>
              <a:ext uri="{FF2B5EF4-FFF2-40B4-BE49-F238E27FC236}">
                <a16:creationId xmlns:a16="http://schemas.microsoft.com/office/drawing/2014/main" id="{42E17832-A7BE-B043-9956-4AEA82E35F1E}"/>
              </a:ext>
            </a:extLst>
          </p:cNvPr>
          <p:cNvSpPr txBox="1"/>
          <p:nvPr/>
        </p:nvSpPr>
        <p:spPr>
          <a:xfrm>
            <a:off x="3574365" y="2678441"/>
            <a:ext cx="5307944" cy="903983"/>
          </a:xfrm>
          <a:prstGeom prst="rect">
            <a:avLst/>
          </a:prstGeom>
          <a:noFill/>
        </p:spPr>
        <p:txBody>
          <a:bodyPr wrap="square" lIns="91440" tIns="45720" rIns="91440" bIns="45720" rtlCol="0" anchor="t">
            <a:noAutofit/>
          </a:bodyPr>
          <a:lstStyle/>
          <a:p>
            <a:pPr algn="ctr"/>
            <a:r>
              <a:rPr lang="en-US" sz="3200" dirty="0">
                <a:solidFill>
                  <a:schemeClr val="bg1"/>
                </a:solidFill>
                <a:latin typeface="Arial"/>
                <a:cs typeface="Arial"/>
              </a:rPr>
              <a:t>ATO functionality</a:t>
            </a:r>
            <a:endParaRPr lang="en-US" sz="3200" dirty="0">
              <a:solidFill>
                <a:schemeClr val="bg1"/>
              </a:solidFill>
              <a:latin typeface="Arial"/>
              <a:cs typeface="Calibri" panose="020F0502020204030204"/>
            </a:endParaRPr>
          </a:p>
          <a:p>
            <a:pPr algn="ctr"/>
            <a:endParaRPr lang="en-US" sz="3200" dirty="0">
              <a:solidFill>
                <a:schemeClr val="bg1"/>
              </a:solidFill>
              <a:latin typeface="Arial"/>
              <a:cs typeface="Arial"/>
            </a:endParaRPr>
          </a:p>
          <a:p>
            <a:pPr algn="ctr"/>
            <a:r>
              <a:rPr lang="en-US" sz="4000" dirty="0">
                <a:solidFill>
                  <a:schemeClr val="bg1"/>
                </a:solidFill>
                <a:latin typeface="Arial"/>
                <a:cs typeface="Arial"/>
              </a:rPr>
              <a:t>Delivering Assured Products</a:t>
            </a:r>
          </a:p>
        </p:txBody>
      </p:sp>
    </p:spTree>
    <p:extLst>
      <p:ext uri="{BB962C8B-B14F-4D97-AF65-F5344CB8AC3E}">
        <p14:creationId xmlns:p14="http://schemas.microsoft.com/office/powerpoint/2010/main" val="6268039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28EAE6D7-6CBB-F743-88CB-57D0F6B7CB46}"/>
              </a:ext>
            </a:extLst>
          </p:cNvPr>
          <p:cNvSpPr/>
          <p:nvPr/>
        </p:nvSpPr>
        <p:spPr>
          <a:xfrm>
            <a:off x="-3538178" y="0"/>
            <a:ext cx="7647192" cy="7845722"/>
          </a:xfrm>
          <a:prstGeom prst="ellipse">
            <a:avLst/>
          </a:prstGeom>
          <a:solidFill>
            <a:srgbClr val="286E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20070"/>
              </a:solidFill>
            </a:endParaRPr>
          </a:p>
        </p:txBody>
      </p:sp>
      <p:sp>
        <p:nvSpPr>
          <p:cNvPr id="7" name="TextBox 6">
            <a:extLst>
              <a:ext uri="{FF2B5EF4-FFF2-40B4-BE49-F238E27FC236}">
                <a16:creationId xmlns:a16="http://schemas.microsoft.com/office/drawing/2014/main" id="{2938C59C-E506-BF41-A84A-20AD0B9F08E0}"/>
              </a:ext>
            </a:extLst>
          </p:cNvPr>
          <p:cNvSpPr txBox="1"/>
          <p:nvPr/>
        </p:nvSpPr>
        <p:spPr>
          <a:xfrm>
            <a:off x="6087758" y="3577304"/>
            <a:ext cx="2182989" cy="1015663"/>
          </a:xfrm>
          <a:prstGeom prst="rect">
            <a:avLst/>
          </a:prstGeom>
          <a:noFill/>
        </p:spPr>
        <p:txBody>
          <a:bodyPr wrap="square" rtlCol="0">
            <a:spAutoFit/>
          </a:bodyPr>
          <a:lstStyle/>
          <a:p>
            <a:pPr algn="ctr"/>
            <a:r>
              <a:rPr lang="en-US" sz="2000" dirty="0">
                <a:solidFill>
                  <a:schemeClr val="bg1"/>
                </a:solidFill>
                <a:latin typeface="Arial" panose="020B0604020202020204" pitchFamily="34" charset="0"/>
                <a:cs typeface="Arial" panose="020B0604020202020204" pitchFamily="34" charset="0"/>
              </a:rPr>
              <a:t>Key point</a:t>
            </a:r>
          </a:p>
          <a:p>
            <a:pPr algn="ctr"/>
            <a:r>
              <a:rPr lang="en-US" sz="2000" dirty="0">
                <a:solidFill>
                  <a:schemeClr val="bg1"/>
                </a:solidFill>
                <a:latin typeface="Arial" panose="020B0604020202020204" pitchFamily="34" charset="0"/>
                <a:cs typeface="Arial" panose="020B0604020202020204" pitchFamily="34" charset="0"/>
              </a:rPr>
              <a:t>goes here:</a:t>
            </a:r>
          </a:p>
          <a:p>
            <a:pPr algn="ctr"/>
            <a:r>
              <a:rPr lang="en-US" sz="2000" dirty="0">
                <a:solidFill>
                  <a:schemeClr val="bg1"/>
                </a:solidFill>
                <a:latin typeface="Arial" panose="020B0604020202020204" pitchFamily="34" charset="0"/>
                <a:cs typeface="Arial" panose="020B0604020202020204" pitchFamily="34" charset="0"/>
              </a:rPr>
              <a:t>Arial 20pt</a:t>
            </a:r>
          </a:p>
        </p:txBody>
      </p:sp>
      <p:sp>
        <p:nvSpPr>
          <p:cNvPr id="9" name="TextBox 8">
            <a:extLst>
              <a:ext uri="{FF2B5EF4-FFF2-40B4-BE49-F238E27FC236}">
                <a16:creationId xmlns:a16="http://schemas.microsoft.com/office/drawing/2014/main" id="{E38A4E3C-8749-6342-872B-55C467046999}"/>
              </a:ext>
            </a:extLst>
          </p:cNvPr>
          <p:cNvSpPr txBox="1"/>
          <p:nvPr/>
        </p:nvSpPr>
        <p:spPr>
          <a:xfrm>
            <a:off x="8769174" y="3577304"/>
            <a:ext cx="2182989" cy="1015663"/>
          </a:xfrm>
          <a:prstGeom prst="rect">
            <a:avLst/>
          </a:prstGeom>
          <a:noFill/>
        </p:spPr>
        <p:txBody>
          <a:bodyPr wrap="square" rtlCol="0">
            <a:spAutoFit/>
          </a:bodyPr>
          <a:lstStyle/>
          <a:p>
            <a:pPr algn="ctr"/>
            <a:r>
              <a:rPr lang="en-US" sz="2000" dirty="0">
                <a:solidFill>
                  <a:schemeClr val="bg1"/>
                </a:solidFill>
                <a:latin typeface="Arial" panose="020B0604020202020204" pitchFamily="34" charset="0"/>
                <a:cs typeface="Arial" panose="020B0604020202020204" pitchFamily="34" charset="0"/>
              </a:rPr>
              <a:t>Key point</a:t>
            </a:r>
          </a:p>
          <a:p>
            <a:pPr algn="ctr"/>
            <a:r>
              <a:rPr lang="en-US" sz="2000" dirty="0">
                <a:solidFill>
                  <a:schemeClr val="bg1"/>
                </a:solidFill>
                <a:latin typeface="Arial" panose="020B0604020202020204" pitchFamily="34" charset="0"/>
                <a:cs typeface="Arial" panose="020B0604020202020204" pitchFamily="34" charset="0"/>
              </a:rPr>
              <a:t>goes here:</a:t>
            </a:r>
          </a:p>
          <a:p>
            <a:pPr algn="ctr"/>
            <a:r>
              <a:rPr lang="en-US" sz="2000" dirty="0">
                <a:solidFill>
                  <a:schemeClr val="bg1"/>
                </a:solidFill>
                <a:latin typeface="Arial" panose="020B0604020202020204" pitchFamily="34" charset="0"/>
                <a:cs typeface="Arial" panose="020B0604020202020204" pitchFamily="34" charset="0"/>
              </a:rPr>
              <a:t>Arial 20pt</a:t>
            </a:r>
          </a:p>
        </p:txBody>
      </p:sp>
      <p:sp>
        <p:nvSpPr>
          <p:cNvPr id="10" name="TextBox 9">
            <a:extLst>
              <a:ext uri="{FF2B5EF4-FFF2-40B4-BE49-F238E27FC236}">
                <a16:creationId xmlns:a16="http://schemas.microsoft.com/office/drawing/2014/main" id="{42E17832-A7BE-B043-9956-4AEA82E35F1E}"/>
              </a:ext>
            </a:extLst>
          </p:cNvPr>
          <p:cNvSpPr txBox="1"/>
          <p:nvPr/>
        </p:nvSpPr>
        <p:spPr>
          <a:xfrm>
            <a:off x="427671" y="3085440"/>
            <a:ext cx="3054372" cy="1919424"/>
          </a:xfrm>
          <a:prstGeom prst="rect">
            <a:avLst/>
          </a:prstGeom>
          <a:noFill/>
        </p:spPr>
        <p:txBody>
          <a:bodyPr wrap="square" rtlCol="0">
            <a:noAutofit/>
          </a:bodyPr>
          <a:lstStyle/>
          <a:p>
            <a:r>
              <a:rPr lang="en-US" sz="4000" dirty="0">
                <a:solidFill>
                  <a:schemeClr val="bg1"/>
                </a:solidFill>
                <a:latin typeface="Arial" panose="020B0604020202020204" pitchFamily="34" charset="0"/>
                <a:cs typeface="Arial" panose="020B0604020202020204" pitchFamily="34" charset="0"/>
              </a:rPr>
              <a:t>Delivering assured products</a:t>
            </a:r>
          </a:p>
        </p:txBody>
      </p:sp>
      <p:sp>
        <p:nvSpPr>
          <p:cNvPr id="11" name="TextBox 10">
            <a:extLst>
              <a:ext uri="{FF2B5EF4-FFF2-40B4-BE49-F238E27FC236}">
                <a16:creationId xmlns:a16="http://schemas.microsoft.com/office/drawing/2014/main" id="{3CC9E40F-73AF-5241-987C-0AA04A3BEE68}"/>
              </a:ext>
            </a:extLst>
          </p:cNvPr>
          <p:cNvSpPr txBox="1"/>
          <p:nvPr/>
        </p:nvSpPr>
        <p:spPr>
          <a:xfrm>
            <a:off x="4301200" y="1342114"/>
            <a:ext cx="7365258" cy="2092881"/>
          </a:xfrm>
          <a:prstGeom prst="rect">
            <a:avLst/>
          </a:prstGeom>
          <a:noFill/>
        </p:spPr>
        <p:txBody>
          <a:bodyPr wrap="square" lIns="91440" tIns="45720" rIns="91440" bIns="45720" rtlCol="0" anchor="t">
            <a:spAutoFit/>
          </a:bodyPr>
          <a:lstStyle/>
          <a:p>
            <a:r>
              <a:rPr lang="en-GB" sz="1600" dirty="0"/>
              <a:t>To gain approval for your assured courses, you must submit a self-assessment for each training standard.</a:t>
            </a:r>
          </a:p>
          <a:p>
            <a:endParaRPr lang="en-GB" sz="1600" dirty="0"/>
          </a:p>
          <a:p>
            <a:r>
              <a:rPr lang="en-GB" sz="1600" dirty="0"/>
              <a:t>Only published standards will require this; some standards are still in development. You are pre-approved to deliver in development standards. Both In development and Published standards are grant eligible.</a:t>
            </a:r>
          </a:p>
          <a:p>
            <a:endParaRPr lang="en-GB" sz="1600" dirty="0"/>
          </a:p>
          <a:p>
            <a:endParaRPr lang="en-GB" dirty="0">
              <a:cs typeface="Calibri" panose="020F0502020204030204"/>
            </a:endParaRPr>
          </a:p>
        </p:txBody>
      </p:sp>
    </p:spTree>
    <p:extLst>
      <p:ext uri="{BB962C8B-B14F-4D97-AF65-F5344CB8AC3E}">
        <p14:creationId xmlns:p14="http://schemas.microsoft.com/office/powerpoint/2010/main" val="23903509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elivering assured products">
            <a:hlinkClick r:id="" action="ppaction://media"/>
            <a:extLst>
              <a:ext uri="{FF2B5EF4-FFF2-40B4-BE49-F238E27FC236}">
                <a16:creationId xmlns:a16="http://schemas.microsoft.com/office/drawing/2014/main" id="{2725ECCB-0E85-446C-A907-A1BBFB529F1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425" y="98425"/>
            <a:ext cx="12192000" cy="6142038"/>
          </a:xfrm>
          <a:prstGeom prst="rect">
            <a:avLst/>
          </a:prstGeom>
        </p:spPr>
      </p:pic>
    </p:spTree>
    <p:extLst>
      <p:ext uri="{BB962C8B-B14F-4D97-AF65-F5344CB8AC3E}">
        <p14:creationId xmlns:p14="http://schemas.microsoft.com/office/powerpoint/2010/main" val="3299857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2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28EAE6D7-6CBB-F743-88CB-57D0F6B7CB46}"/>
              </a:ext>
            </a:extLst>
          </p:cNvPr>
          <p:cNvSpPr/>
          <p:nvPr/>
        </p:nvSpPr>
        <p:spPr>
          <a:xfrm>
            <a:off x="-3538178" y="0"/>
            <a:ext cx="7647192" cy="7845722"/>
          </a:xfrm>
          <a:prstGeom prst="ellipse">
            <a:avLst/>
          </a:prstGeom>
          <a:solidFill>
            <a:srgbClr val="286E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20070"/>
              </a:solidFill>
            </a:endParaRPr>
          </a:p>
        </p:txBody>
      </p:sp>
      <p:sp>
        <p:nvSpPr>
          <p:cNvPr id="7" name="TextBox 6">
            <a:extLst>
              <a:ext uri="{FF2B5EF4-FFF2-40B4-BE49-F238E27FC236}">
                <a16:creationId xmlns:a16="http://schemas.microsoft.com/office/drawing/2014/main" id="{2938C59C-E506-BF41-A84A-20AD0B9F08E0}"/>
              </a:ext>
            </a:extLst>
          </p:cNvPr>
          <p:cNvSpPr txBox="1"/>
          <p:nvPr/>
        </p:nvSpPr>
        <p:spPr>
          <a:xfrm>
            <a:off x="6087758" y="3577304"/>
            <a:ext cx="2182989" cy="1015663"/>
          </a:xfrm>
          <a:prstGeom prst="rect">
            <a:avLst/>
          </a:prstGeom>
          <a:noFill/>
        </p:spPr>
        <p:txBody>
          <a:bodyPr wrap="square" rtlCol="0">
            <a:spAutoFit/>
          </a:bodyPr>
          <a:lstStyle/>
          <a:p>
            <a:pPr algn="ctr"/>
            <a:r>
              <a:rPr lang="en-US" sz="2000" dirty="0">
                <a:solidFill>
                  <a:schemeClr val="bg1"/>
                </a:solidFill>
                <a:latin typeface="Arial" panose="020B0604020202020204" pitchFamily="34" charset="0"/>
                <a:cs typeface="Arial" panose="020B0604020202020204" pitchFamily="34" charset="0"/>
              </a:rPr>
              <a:t>Key point</a:t>
            </a:r>
          </a:p>
          <a:p>
            <a:pPr algn="ctr"/>
            <a:r>
              <a:rPr lang="en-US" sz="2000" dirty="0">
                <a:solidFill>
                  <a:schemeClr val="bg1"/>
                </a:solidFill>
                <a:latin typeface="Arial" panose="020B0604020202020204" pitchFamily="34" charset="0"/>
                <a:cs typeface="Arial" panose="020B0604020202020204" pitchFamily="34" charset="0"/>
              </a:rPr>
              <a:t>goes here:</a:t>
            </a:r>
          </a:p>
          <a:p>
            <a:pPr algn="ctr"/>
            <a:r>
              <a:rPr lang="en-US" sz="2000" dirty="0">
                <a:solidFill>
                  <a:schemeClr val="bg1"/>
                </a:solidFill>
                <a:latin typeface="Arial" panose="020B0604020202020204" pitchFamily="34" charset="0"/>
                <a:cs typeface="Arial" panose="020B0604020202020204" pitchFamily="34" charset="0"/>
              </a:rPr>
              <a:t>Arial 20pt</a:t>
            </a:r>
          </a:p>
        </p:txBody>
      </p:sp>
      <p:sp>
        <p:nvSpPr>
          <p:cNvPr id="9" name="TextBox 8">
            <a:extLst>
              <a:ext uri="{FF2B5EF4-FFF2-40B4-BE49-F238E27FC236}">
                <a16:creationId xmlns:a16="http://schemas.microsoft.com/office/drawing/2014/main" id="{E38A4E3C-8749-6342-872B-55C467046999}"/>
              </a:ext>
            </a:extLst>
          </p:cNvPr>
          <p:cNvSpPr txBox="1"/>
          <p:nvPr/>
        </p:nvSpPr>
        <p:spPr>
          <a:xfrm>
            <a:off x="8769174" y="3577304"/>
            <a:ext cx="2182989" cy="1015663"/>
          </a:xfrm>
          <a:prstGeom prst="rect">
            <a:avLst/>
          </a:prstGeom>
          <a:noFill/>
        </p:spPr>
        <p:txBody>
          <a:bodyPr wrap="square" rtlCol="0">
            <a:spAutoFit/>
          </a:bodyPr>
          <a:lstStyle/>
          <a:p>
            <a:pPr algn="ctr"/>
            <a:r>
              <a:rPr lang="en-US" sz="2000" dirty="0">
                <a:solidFill>
                  <a:schemeClr val="bg1"/>
                </a:solidFill>
                <a:latin typeface="Arial" panose="020B0604020202020204" pitchFamily="34" charset="0"/>
                <a:cs typeface="Arial" panose="020B0604020202020204" pitchFamily="34" charset="0"/>
              </a:rPr>
              <a:t>Key point</a:t>
            </a:r>
          </a:p>
          <a:p>
            <a:pPr algn="ctr"/>
            <a:r>
              <a:rPr lang="en-US" sz="2000" dirty="0">
                <a:solidFill>
                  <a:schemeClr val="bg1"/>
                </a:solidFill>
                <a:latin typeface="Arial" panose="020B0604020202020204" pitchFamily="34" charset="0"/>
                <a:cs typeface="Arial" panose="020B0604020202020204" pitchFamily="34" charset="0"/>
              </a:rPr>
              <a:t>goes here:</a:t>
            </a:r>
          </a:p>
          <a:p>
            <a:pPr algn="ctr"/>
            <a:r>
              <a:rPr lang="en-US" sz="2000" dirty="0">
                <a:solidFill>
                  <a:schemeClr val="bg1"/>
                </a:solidFill>
                <a:latin typeface="Arial" panose="020B0604020202020204" pitchFamily="34" charset="0"/>
                <a:cs typeface="Arial" panose="020B0604020202020204" pitchFamily="34" charset="0"/>
              </a:rPr>
              <a:t>Arial 20pt</a:t>
            </a:r>
          </a:p>
        </p:txBody>
      </p:sp>
      <p:sp>
        <p:nvSpPr>
          <p:cNvPr id="10" name="TextBox 9">
            <a:extLst>
              <a:ext uri="{FF2B5EF4-FFF2-40B4-BE49-F238E27FC236}">
                <a16:creationId xmlns:a16="http://schemas.microsoft.com/office/drawing/2014/main" id="{42E17832-A7BE-B043-9956-4AEA82E35F1E}"/>
              </a:ext>
            </a:extLst>
          </p:cNvPr>
          <p:cNvSpPr txBox="1"/>
          <p:nvPr/>
        </p:nvSpPr>
        <p:spPr>
          <a:xfrm>
            <a:off x="532533" y="2386358"/>
            <a:ext cx="3054372" cy="1919424"/>
          </a:xfrm>
          <a:prstGeom prst="rect">
            <a:avLst/>
          </a:prstGeom>
          <a:noFill/>
        </p:spPr>
        <p:txBody>
          <a:bodyPr wrap="square" rtlCol="0">
            <a:noAutofit/>
          </a:bodyPr>
          <a:lstStyle/>
          <a:p>
            <a:r>
              <a:rPr lang="en-US" sz="4000" dirty="0">
                <a:solidFill>
                  <a:schemeClr val="bg1"/>
                </a:solidFill>
                <a:latin typeface="Arial" panose="020B0604020202020204" pitchFamily="34" charset="0"/>
                <a:cs typeface="Arial" panose="020B0604020202020204" pitchFamily="34" charset="0"/>
              </a:rPr>
              <a:t>Delivering assured products</a:t>
            </a:r>
          </a:p>
        </p:txBody>
      </p:sp>
      <p:sp>
        <p:nvSpPr>
          <p:cNvPr id="11" name="TextBox 10">
            <a:extLst>
              <a:ext uri="{FF2B5EF4-FFF2-40B4-BE49-F238E27FC236}">
                <a16:creationId xmlns:a16="http://schemas.microsoft.com/office/drawing/2014/main" id="{3CC9E40F-73AF-5241-987C-0AA04A3BEE68}"/>
              </a:ext>
            </a:extLst>
          </p:cNvPr>
          <p:cNvSpPr txBox="1"/>
          <p:nvPr/>
        </p:nvSpPr>
        <p:spPr>
          <a:xfrm>
            <a:off x="4294209" y="370389"/>
            <a:ext cx="7365258" cy="10125849"/>
          </a:xfrm>
          <a:prstGeom prst="rect">
            <a:avLst/>
          </a:prstGeom>
          <a:noFill/>
        </p:spPr>
        <p:txBody>
          <a:bodyPr wrap="square" lIns="91440" tIns="45720" rIns="91440" bIns="45720" rtlCol="0" anchor="t">
            <a:spAutoFit/>
          </a:bodyPr>
          <a:lstStyle/>
          <a:p>
            <a:r>
              <a:rPr lang="en-GB" sz="1600" dirty="0">
                <a:ea typeface="+mn-lt"/>
                <a:cs typeface="+mn-lt"/>
              </a:rPr>
              <a:t>You can upload multiple files during the self-assessment, but each must be less than 10MB. </a:t>
            </a:r>
            <a:endParaRPr lang="en-US" sz="1600" dirty="0">
              <a:ea typeface="+mn-lt"/>
              <a:cs typeface="+mn-lt"/>
            </a:endParaRPr>
          </a:p>
          <a:p>
            <a:endParaRPr lang="en-GB" sz="1600" dirty="0">
              <a:ea typeface="+mn-lt"/>
              <a:cs typeface="+mn-lt"/>
            </a:endParaRPr>
          </a:p>
          <a:p>
            <a:r>
              <a:rPr lang="en-GB" sz="1600" dirty="0">
                <a:ea typeface="+mn-lt"/>
                <a:cs typeface="+mn-lt"/>
              </a:rPr>
              <a:t>Please rename your files so they are easy for us to identify. </a:t>
            </a:r>
            <a:endParaRPr lang="en-US" sz="1600" dirty="0">
              <a:ea typeface="+mn-lt"/>
              <a:cs typeface="+mn-lt"/>
            </a:endParaRPr>
          </a:p>
          <a:p>
            <a:endParaRPr lang="en-GB" sz="1600" dirty="0">
              <a:ea typeface="+mn-lt"/>
              <a:cs typeface="+mn-lt"/>
            </a:endParaRPr>
          </a:p>
          <a:p>
            <a:r>
              <a:rPr lang="en-GB" sz="1600" dirty="0"/>
              <a:t>If the application is successful, the status will change to “</a:t>
            </a:r>
            <a:r>
              <a:rPr lang="en-GB" sz="1600" b="1" dirty="0"/>
              <a:t>Submission verified and successful</a:t>
            </a:r>
            <a:r>
              <a:rPr lang="en-GB" sz="1600" dirty="0"/>
              <a:t>” and we will send an email </a:t>
            </a:r>
            <a:r>
              <a:rPr lang="en-GB" sz="1600" b="1" dirty="0"/>
              <a:t>within 10 days </a:t>
            </a:r>
            <a:r>
              <a:rPr lang="en-GB" sz="1600" dirty="0"/>
              <a:t>informing the recipient that the course can now be advertised and achievements can be submitted. The Standard will also appear in your list of approved Standards.</a:t>
            </a:r>
          </a:p>
          <a:p>
            <a:r>
              <a:rPr lang="en-GB" sz="1600" dirty="0"/>
              <a:t> </a:t>
            </a:r>
          </a:p>
          <a:p>
            <a:r>
              <a:rPr lang="en-GB" sz="1600" dirty="0"/>
              <a:t>If unsuccessful you will receive an email advising that more information is needed. The CITB quality and verification team will also have left details on your self-assessment record about what else you need to provide for approval.</a:t>
            </a:r>
          </a:p>
          <a:p>
            <a:endParaRPr lang="en-GB" sz="1600" dirty="0"/>
          </a:p>
          <a:p>
            <a:endParaRPr lang="en-GB" sz="1600"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p:txBody>
      </p:sp>
    </p:spTree>
    <p:extLst>
      <p:ext uri="{BB962C8B-B14F-4D97-AF65-F5344CB8AC3E}">
        <p14:creationId xmlns:p14="http://schemas.microsoft.com/office/powerpoint/2010/main" val="17315207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28EAE6D7-6CBB-F743-88CB-57D0F6B7CB46}"/>
              </a:ext>
            </a:extLst>
          </p:cNvPr>
          <p:cNvSpPr/>
          <p:nvPr/>
        </p:nvSpPr>
        <p:spPr>
          <a:xfrm>
            <a:off x="2208281" y="-384496"/>
            <a:ext cx="7647192" cy="7845722"/>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20070"/>
              </a:solidFill>
            </a:endParaRPr>
          </a:p>
        </p:txBody>
      </p:sp>
      <p:sp>
        <p:nvSpPr>
          <p:cNvPr id="10" name="TextBox 9">
            <a:extLst>
              <a:ext uri="{FF2B5EF4-FFF2-40B4-BE49-F238E27FC236}">
                <a16:creationId xmlns:a16="http://schemas.microsoft.com/office/drawing/2014/main" id="{42E17832-A7BE-B043-9956-4AEA82E35F1E}"/>
              </a:ext>
            </a:extLst>
          </p:cNvPr>
          <p:cNvSpPr txBox="1"/>
          <p:nvPr/>
        </p:nvSpPr>
        <p:spPr>
          <a:xfrm>
            <a:off x="3574365" y="2678441"/>
            <a:ext cx="5307944" cy="903983"/>
          </a:xfrm>
          <a:prstGeom prst="rect">
            <a:avLst/>
          </a:prstGeom>
          <a:noFill/>
        </p:spPr>
        <p:txBody>
          <a:bodyPr wrap="square" lIns="91440" tIns="45720" rIns="91440" bIns="45720" rtlCol="0" anchor="t">
            <a:noAutofit/>
          </a:bodyPr>
          <a:lstStyle/>
          <a:p>
            <a:pPr algn="ctr"/>
            <a:r>
              <a:rPr lang="en-US" sz="3200" dirty="0">
                <a:solidFill>
                  <a:schemeClr val="bg1"/>
                </a:solidFill>
                <a:latin typeface="Arial"/>
                <a:cs typeface="Arial"/>
              </a:rPr>
              <a:t>ATO functionality</a:t>
            </a:r>
            <a:endParaRPr lang="en-US" sz="3200" dirty="0">
              <a:solidFill>
                <a:schemeClr val="bg1"/>
              </a:solidFill>
              <a:latin typeface="Arial"/>
              <a:cs typeface="Calibri" panose="020F0502020204030204"/>
            </a:endParaRPr>
          </a:p>
          <a:p>
            <a:pPr algn="ctr"/>
            <a:endParaRPr lang="en-US" sz="3200" dirty="0">
              <a:solidFill>
                <a:schemeClr val="bg1"/>
              </a:solidFill>
              <a:latin typeface="Arial"/>
              <a:cs typeface="Arial"/>
            </a:endParaRPr>
          </a:p>
          <a:p>
            <a:pPr algn="ctr"/>
            <a:r>
              <a:rPr lang="en-US" sz="4000" dirty="0">
                <a:solidFill>
                  <a:schemeClr val="bg1"/>
                </a:solidFill>
                <a:latin typeface="Arial"/>
                <a:cs typeface="Arial"/>
              </a:rPr>
              <a:t>Delivering </a:t>
            </a:r>
            <a:r>
              <a:rPr lang="en-US" sz="4000" dirty="0" err="1">
                <a:solidFill>
                  <a:schemeClr val="bg1"/>
                </a:solidFill>
                <a:latin typeface="Arial"/>
                <a:cs typeface="Arial"/>
              </a:rPr>
              <a:t>Recognised</a:t>
            </a:r>
            <a:r>
              <a:rPr lang="en-US" sz="4000" dirty="0">
                <a:solidFill>
                  <a:schemeClr val="bg1"/>
                </a:solidFill>
                <a:latin typeface="Arial"/>
                <a:cs typeface="Arial"/>
              </a:rPr>
              <a:t> Products</a:t>
            </a:r>
          </a:p>
        </p:txBody>
      </p:sp>
    </p:spTree>
    <p:extLst>
      <p:ext uri="{BB962C8B-B14F-4D97-AF65-F5344CB8AC3E}">
        <p14:creationId xmlns:p14="http://schemas.microsoft.com/office/powerpoint/2010/main" val="7244170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28EAE6D7-6CBB-F743-88CB-57D0F6B7CB46}"/>
              </a:ext>
            </a:extLst>
          </p:cNvPr>
          <p:cNvSpPr/>
          <p:nvPr/>
        </p:nvSpPr>
        <p:spPr>
          <a:xfrm>
            <a:off x="-3538178" y="0"/>
            <a:ext cx="7647192" cy="7845722"/>
          </a:xfrm>
          <a:prstGeom prst="ellipse">
            <a:avLst/>
          </a:prstGeom>
          <a:solidFill>
            <a:srgbClr val="286E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20070"/>
              </a:solidFill>
            </a:endParaRPr>
          </a:p>
        </p:txBody>
      </p:sp>
      <p:sp>
        <p:nvSpPr>
          <p:cNvPr id="10" name="TextBox 9">
            <a:extLst>
              <a:ext uri="{FF2B5EF4-FFF2-40B4-BE49-F238E27FC236}">
                <a16:creationId xmlns:a16="http://schemas.microsoft.com/office/drawing/2014/main" id="{42E17832-A7BE-B043-9956-4AEA82E35F1E}"/>
              </a:ext>
            </a:extLst>
          </p:cNvPr>
          <p:cNvSpPr txBox="1"/>
          <p:nvPr/>
        </p:nvSpPr>
        <p:spPr>
          <a:xfrm>
            <a:off x="532533" y="2386358"/>
            <a:ext cx="3054372" cy="1919424"/>
          </a:xfrm>
          <a:prstGeom prst="rect">
            <a:avLst/>
          </a:prstGeom>
          <a:noFill/>
        </p:spPr>
        <p:txBody>
          <a:bodyPr wrap="square" rtlCol="0">
            <a:noAutofit/>
          </a:bodyPr>
          <a:lstStyle/>
          <a:p>
            <a:r>
              <a:rPr lang="en-US" sz="4000">
                <a:solidFill>
                  <a:schemeClr val="bg1"/>
                </a:solidFill>
                <a:latin typeface="Arial" panose="020B0604020202020204" pitchFamily="34" charset="0"/>
                <a:cs typeface="Arial" panose="020B0604020202020204" pitchFamily="34" charset="0"/>
              </a:rPr>
              <a:t>Delivering </a:t>
            </a:r>
            <a:r>
              <a:rPr lang="en-US" sz="4000" err="1">
                <a:solidFill>
                  <a:schemeClr val="bg1"/>
                </a:solidFill>
                <a:latin typeface="Arial" panose="020B0604020202020204" pitchFamily="34" charset="0"/>
                <a:cs typeface="Arial" panose="020B0604020202020204" pitchFamily="34" charset="0"/>
              </a:rPr>
              <a:t>Recognised</a:t>
            </a:r>
            <a:r>
              <a:rPr lang="en-US" sz="4000">
                <a:solidFill>
                  <a:schemeClr val="bg1"/>
                </a:solidFill>
                <a:latin typeface="Arial" panose="020B0604020202020204" pitchFamily="34" charset="0"/>
                <a:cs typeface="Arial" panose="020B0604020202020204" pitchFamily="34" charset="0"/>
              </a:rPr>
              <a:t> products</a:t>
            </a:r>
          </a:p>
        </p:txBody>
      </p:sp>
      <p:sp>
        <p:nvSpPr>
          <p:cNvPr id="11" name="TextBox 10">
            <a:extLst>
              <a:ext uri="{FF2B5EF4-FFF2-40B4-BE49-F238E27FC236}">
                <a16:creationId xmlns:a16="http://schemas.microsoft.com/office/drawing/2014/main" id="{3CC9E40F-73AF-5241-987C-0AA04A3BEE68}"/>
              </a:ext>
            </a:extLst>
          </p:cNvPr>
          <p:cNvSpPr txBox="1"/>
          <p:nvPr/>
        </p:nvSpPr>
        <p:spPr>
          <a:xfrm>
            <a:off x="4294209" y="370389"/>
            <a:ext cx="7365258" cy="4801314"/>
          </a:xfrm>
          <a:prstGeom prst="rect">
            <a:avLst/>
          </a:prstGeom>
          <a:noFill/>
        </p:spPr>
        <p:txBody>
          <a:bodyPr wrap="square" lIns="91440" tIns="45720" rIns="91440" bIns="45720" rtlCol="0" anchor="t">
            <a:spAutoFit/>
          </a:bodyPr>
          <a:lstStyle/>
          <a:p>
            <a:r>
              <a:rPr lang="en-GB" dirty="0"/>
              <a:t>To offer recognised courses, you don't need to fill in a full self-assessment, you only need to upload certification or a contract of agreement between your organisation and the awarding body.</a:t>
            </a:r>
          </a:p>
          <a:p>
            <a:endParaRPr lang="en-GB" dirty="0"/>
          </a:p>
          <a:p>
            <a:r>
              <a:rPr lang="en-GB" dirty="0"/>
              <a:t>As with Assured products you can upload multiple files to support your application, but each must be less than 10MB. </a:t>
            </a:r>
          </a:p>
          <a:p>
            <a:endParaRPr lang="en-GB" dirty="0"/>
          </a:p>
          <a:p>
            <a:r>
              <a:rPr lang="en-GB" dirty="0"/>
              <a:t>Please rename your files so they are easy for us to identify. </a:t>
            </a:r>
          </a:p>
          <a:p>
            <a:endParaRPr lang="en-GB" dirty="0">
              <a:cs typeface="Calibri"/>
            </a:endParaRPr>
          </a:p>
          <a:p>
            <a:r>
              <a:rPr lang="en-GB" dirty="0">
                <a:ea typeface="+mn-lt"/>
                <a:cs typeface="+mn-lt"/>
              </a:rPr>
              <a:t>If successful, the status will change to “Submission verified and successful” and you will be informed by email that the courses relating to this Standard can now be advertised and achievements can be submitted. The Standard will also appear in your list of approved Standards. </a:t>
            </a:r>
            <a:endParaRPr lang="en-US" dirty="0">
              <a:ea typeface="+mn-lt"/>
              <a:cs typeface="+mn-lt"/>
            </a:endParaRPr>
          </a:p>
          <a:p>
            <a:endParaRPr lang="en-GB" dirty="0">
              <a:ea typeface="+mn-lt"/>
              <a:cs typeface="+mn-lt"/>
            </a:endParaRPr>
          </a:p>
          <a:p>
            <a:r>
              <a:rPr lang="en-GB" dirty="0">
                <a:ea typeface="+mn-lt"/>
                <a:cs typeface="+mn-lt"/>
              </a:rPr>
              <a:t>If unsuccessful you will receive an email advising that more information is needed. The CITB quality and verification team will have provided feedback in the ‘Comments and Rationale’ area. </a:t>
            </a:r>
            <a:endParaRPr lang="en-GB" dirty="0"/>
          </a:p>
        </p:txBody>
      </p:sp>
    </p:spTree>
    <p:extLst>
      <p:ext uri="{BB962C8B-B14F-4D97-AF65-F5344CB8AC3E}">
        <p14:creationId xmlns:p14="http://schemas.microsoft.com/office/powerpoint/2010/main" val="21212996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28EAE6D7-6CBB-F743-88CB-57D0F6B7CB46}"/>
              </a:ext>
            </a:extLst>
          </p:cNvPr>
          <p:cNvSpPr/>
          <p:nvPr/>
        </p:nvSpPr>
        <p:spPr>
          <a:xfrm>
            <a:off x="2208281" y="-384496"/>
            <a:ext cx="7647192" cy="7845722"/>
          </a:xfrm>
          <a:prstGeom prst="ellipse">
            <a:avLst/>
          </a:prstGeom>
          <a:solidFill>
            <a:srgbClr val="6637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20070"/>
              </a:solidFill>
            </a:endParaRPr>
          </a:p>
        </p:txBody>
      </p:sp>
      <p:sp>
        <p:nvSpPr>
          <p:cNvPr id="10" name="TextBox 9">
            <a:extLst>
              <a:ext uri="{FF2B5EF4-FFF2-40B4-BE49-F238E27FC236}">
                <a16:creationId xmlns:a16="http://schemas.microsoft.com/office/drawing/2014/main" id="{42E17832-A7BE-B043-9956-4AEA82E35F1E}"/>
              </a:ext>
            </a:extLst>
          </p:cNvPr>
          <p:cNvSpPr txBox="1"/>
          <p:nvPr/>
        </p:nvSpPr>
        <p:spPr>
          <a:xfrm>
            <a:off x="3574365" y="2678441"/>
            <a:ext cx="5307944" cy="903983"/>
          </a:xfrm>
          <a:prstGeom prst="rect">
            <a:avLst/>
          </a:prstGeom>
          <a:noFill/>
        </p:spPr>
        <p:txBody>
          <a:bodyPr wrap="square" lIns="91440" tIns="45720" rIns="91440" bIns="45720" rtlCol="0" anchor="t">
            <a:noAutofit/>
          </a:bodyPr>
          <a:lstStyle/>
          <a:p>
            <a:pPr algn="ctr"/>
            <a:r>
              <a:rPr lang="en-US" sz="3200" dirty="0">
                <a:solidFill>
                  <a:schemeClr val="bg1"/>
                </a:solidFill>
                <a:latin typeface="Arial"/>
                <a:cs typeface="Arial"/>
              </a:rPr>
              <a:t>ATO functionality</a:t>
            </a:r>
            <a:endParaRPr lang="en-US" sz="3200" dirty="0">
              <a:solidFill>
                <a:schemeClr val="bg1"/>
              </a:solidFill>
              <a:latin typeface="Arial"/>
              <a:cs typeface="Calibri" panose="020F0502020204030204"/>
            </a:endParaRPr>
          </a:p>
          <a:p>
            <a:pPr algn="ctr"/>
            <a:endParaRPr lang="en-US" sz="3200" dirty="0">
              <a:solidFill>
                <a:schemeClr val="bg1"/>
              </a:solidFill>
              <a:latin typeface="Arial"/>
              <a:cs typeface="Arial"/>
            </a:endParaRPr>
          </a:p>
          <a:p>
            <a:pPr algn="ctr"/>
            <a:r>
              <a:rPr lang="en-US" sz="4000" dirty="0">
                <a:solidFill>
                  <a:schemeClr val="bg1"/>
                </a:solidFill>
                <a:latin typeface="Arial"/>
                <a:cs typeface="Arial"/>
              </a:rPr>
              <a:t>Advertising courses</a:t>
            </a:r>
            <a:endParaRPr lang="en-US" dirty="0"/>
          </a:p>
        </p:txBody>
      </p:sp>
    </p:spTree>
    <p:extLst>
      <p:ext uri="{BB962C8B-B14F-4D97-AF65-F5344CB8AC3E}">
        <p14:creationId xmlns:p14="http://schemas.microsoft.com/office/powerpoint/2010/main" val="16303714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28EAE6D7-6CBB-F743-88CB-57D0F6B7CB46}"/>
              </a:ext>
            </a:extLst>
          </p:cNvPr>
          <p:cNvSpPr/>
          <p:nvPr/>
        </p:nvSpPr>
        <p:spPr>
          <a:xfrm>
            <a:off x="-3538178" y="0"/>
            <a:ext cx="7647192" cy="7845722"/>
          </a:xfrm>
          <a:prstGeom prst="ellipse">
            <a:avLst/>
          </a:prstGeom>
          <a:solidFill>
            <a:srgbClr val="286E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20070"/>
              </a:solidFill>
            </a:endParaRPr>
          </a:p>
        </p:txBody>
      </p:sp>
      <p:sp>
        <p:nvSpPr>
          <p:cNvPr id="10" name="TextBox 9">
            <a:extLst>
              <a:ext uri="{FF2B5EF4-FFF2-40B4-BE49-F238E27FC236}">
                <a16:creationId xmlns:a16="http://schemas.microsoft.com/office/drawing/2014/main" id="{42E17832-A7BE-B043-9956-4AEA82E35F1E}"/>
              </a:ext>
            </a:extLst>
          </p:cNvPr>
          <p:cNvSpPr txBox="1"/>
          <p:nvPr/>
        </p:nvSpPr>
        <p:spPr>
          <a:xfrm>
            <a:off x="393539" y="3020992"/>
            <a:ext cx="3818899" cy="903983"/>
          </a:xfrm>
          <a:prstGeom prst="rect">
            <a:avLst/>
          </a:prstGeom>
          <a:noFill/>
        </p:spPr>
        <p:txBody>
          <a:bodyPr wrap="square" lIns="91440" tIns="45720" rIns="91440" bIns="45720" rtlCol="0" anchor="t">
            <a:noAutofit/>
          </a:bodyPr>
          <a:lstStyle/>
          <a:p>
            <a:r>
              <a:rPr lang="en-US" sz="4000" dirty="0">
                <a:solidFill>
                  <a:schemeClr val="bg1"/>
                </a:solidFill>
                <a:latin typeface="Arial"/>
                <a:cs typeface="Arial"/>
              </a:rPr>
              <a:t>Purpose</a:t>
            </a:r>
          </a:p>
        </p:txBody>
      </p:sp>
      <p:sp>
        <p:nvSpPr>
          <p:cNvPr id="11" name="TextBox 10">
            <a:extLst>
              <a:ext uri="{FF2B5EF4-FFF2-40B4-BE49-F238E27FC236}">
                <a16:creationId xmlns:a16="http://schemas.microsoft.com/office/drawing/2014/main" id="{3CC9E40F-73AF-5241-987C-0AA04A3BEE68}"/>
              </a:ext>
            </a:extLst>
          </p:cNvPr>
          <p:cNvSpPr txBox="1"/>
          <p:nvPr/>
        </p:nvSpPr>
        <p:spPr>
          <a:xfrm>
            <a:off x="4456253" y="370390"/>
            <a:ext cx="7203213" cy="3970318"/>
          </a:xfrm>
          <a:prstGeom prst="rect">
            <a:avLst/>
          </a:prstGeom>
          <a:noFill/>
        </p:spPr>
        <p:txBody>
          <a:bodyPr wrap="square" lIns="91440" tIns="45720" rIns="91440" bIns="45720" rtlCol="0" anchor="t">
            <a:spAutoFit/>
          </a:bodyPr>
          <a:lstStyle/>
          <a:p>
            <a:r>
              <a:rPr lang="en-GB" dirty="0">
                <a:cs typeface="Calibri"/>
              </a:rPr>
              <a:t>Grant modernisation focussing on construction related training and removing duplication of training</a:t>
            </a:r>
            <a:endParaRPr lang="en-US" dirty="0">
              <a:cs typeface="Calibri"/>
            </a:endParaRPr>
          </a:p>
          <a:p>
            <a:endParaRPr lang="en-GB" dirty="0">
              <a:cs typeface="Calibri"/>
            </a:endParaRPr>
          </a:p>
          <a:p>
            <a:r>
              <a:rPr lang="en-GB" dirty="0">
                <a:cs typeface="Calibri"/>
              </a:rPr>
              <a:t>Giving industry confidence in the quality of training through industry agreed standards</a:t>
            </a:r>
          </a:p>
          <a:p>
            <a:endParaRPr lang="en-GB" dirty="0">
              <a:cs typeface="Calibri"/>
            </a:endParaRPr>
          </a:p>
          <a:p>
            <a:r>
              <a:rPr lang="en-GB" dirty="0">
                <a:ea typeface="+mn-lt"/>
                <a:cs typeface="+mn-lt"/>
              </a:rPr>
              <a:t>Currently only Short Duration Training with the plan to add in others as the system is developed</a:t>
            </a:r>
          </a:p>
          <a:p>
            <a:endParaRPr lang="en-GB" dirty="0">
              <a:cs typeface="Calibri"/>
            </a:endParaRPr>
          </a:p>
          <a:p>
            <a:r>
              <a:rPr lang="en-GB" dirty="0">
                <a:ea typeface="+mn-lt"/>
                <a:cs typeface="+mn-lt"/>
              </a:rPr>
              <a:t>What is the role of the ATO?</a:t>
            </a:r>
          </a:p>
          <a:p>
            <a:pPr marL="285750" indent="-285750">
              <a:buFont typeface="Arial"/>
              <a:buChar char="•"/>
            </a:pPr>
            <a:r>
              <a:rPr lang="en-GB">
                <a:cs typeface="Calibri"/>
              </a:rPr>
              <a:t>Give industry confidence in the quality of training </a:t>
            </a:r>
          </a:p>
          <a:p>
            <a:pPr marL="285750" indent="-285750">
              <a:buFont typeface="Arial"/>
              <a:buChar char="•"/>
            </a:pPr>
            <a:r>
              <a:rPr lang="en-GB" dirty="0">
                <a:cs typeface="Calibri"/>
              </a:rPr>
              <a:t>Quality assured</a:t>
            </a:r>
          </a:p>
          <a:p>
            <a:pPr marL="285750" indent="-285750">
              <a:buFont typeface="Arial"/>
              <a:buChar char="•"/>
            </a:pPr>
            <a:r>
              <a:rPr lang="en-GB" dirty="0">
                <a:cs typeface="Calibri"/>
              </a:rPr>
              <a:t>Delivering standardised training</a:t>
            </a:r>
          </a:p>
          <a:p>
            <a:pPr marL="285750" indent="-285750">
              <a:buFont typeface="Arial"/>
              <a:buChar char="•"/>
            </a:pPr>
            <a:r>
              <a:rPr lang="en-GB" dirty="0">
                <a:cs typeface="Calibri"/>
              </a:rPr>
              <a:t>Submitting achievements to automate grant</a:t>
            </a:r>
          </a:p>
        </p:txBody>
      </p:sp>
    </p:spTree>
    <p:extLst>
      <p:ext uri="{BB962C8B-B14F-4D97-AF65-F5344CB8AC3E}">
        <p14:creationId xmlns:p14="http://schemas.microsoft.com/office/powerpoint/2010/main" val="26101343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28EAE6D7-6CBB-F743-88CB-57D0F6B7CB46}"/>
              </a:ext>
            </a:extLst>
          </p:cNvPr>
          <p:cNvSpPr/>
          <p:nvPr/>
        </p:nvSpPr>
        <p:spPr>
          <a:xfrm>
            <a:off x="-3538178" y="0"/>
            <a:ext cx="7647192" cy="7845722"/>
          </a:xfrm>
          <a:prstGeom prst="ellipse">
            <a:avLst/>
          </a:prstGeom>
          <a:solidFill>
            <a:srgbClr val="286E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20070"/>
              </a:solidFill>
            </a:endParaRPr>
          </a:p>
        </p:txBody>
      </p:sp>
      <p:sp>
        <p:nvSpPr>
          <p:cNvPr id="7" name="TextBox 6">
            <a:extLst>
              <a:ext uri="{FF2B5EF4-FFF2-40B4-BE49-F238E27FC236}">
                <a16:creationId xmlns:a16="http://schemas.microsoft.com/office/drawing/2014/main" id="{2938C59C-E506-BF41-A84A-20AD0B9F08E0}"/>
              </a:ext>
            </a:extLst>
          </p:cNvPr>
          <p:cNvSpPr txBox="1"/>
          <p:nvPr/>
        </p:nvSpPr>
        <p:spPr>
          <a:xfrm>
            <a:off x="6087758" y="3577304"/>
            <a:ext cx="2182989" cy="1015663"/>
          </a:xfrm>
          <a:prstGeom prst="rect">
            <a:avLst/>
          </a:prstGeom>
          <a:noFill/>
        </p:spPr>
        <p:txBody>
          <a:bodyPr wrap="square" rtlCol="0">
            <a:spAutoFit/>
          </a:bodyPr>
          <a:lstStyle/>
          <a:p>
            <a:pPr algn="ctr"/>
            <a:r>
              <a:rPr lang="en-US" sz="2000" dirty="0">
                <a:solidFill>
                  <a:schemeClr val="bg1"/>
                </a:solidFill>
                <a:latin typeface="Arial" panose="020B0604020202020204" pitchFamily="34" charset="0"/>
                <a:cs typeface="Arial" panose="020B0604020202020204" pitchFamily="34" charset="0"/>
              </a:rPr>
              <a:t>Key point</a:t>
            </a:r>
          </a:p>
          <a:p>
            <a:pPr algn="ctr"/>
            <a:r>
              <a:rPr lang="en-US" sz="2000" dirty="0">
                <a:solidFill>
                  <a:schemeClr val="bg1"/>
                </a:solidFill>
                <a:latin typeface="Arial" panose="020B0604020202020204" pitchFamily="34" charset="0"/>
                <a:cs typeface="Arial" panose="020B0604020202020204" pitchFamily="34" charset="0"/>
              </a:rPr>
              <a:t>goes here:</a:t>
            </a:r>
          </a:p>
          <a:p>
            <a:pPr algn="ctr"/>
            <a:r>
              <a:rPr lang="en-US" sz="2000" dirty="0">
                <a:solidFill>
                  <a:schemeClr val="bg1"/>
                </a:solidFill>
                <a:latin typeface="Arial" panose="020B0604020202020204" pitchFamily="34" charset="0"/>
                <a:cs typeface="Arial" panose="020B0604020202020204" pitchFamily="34" charset="0"/>
              </a:rPr>
              <a:t>Arial 20pt</a:t>
            </a:r>
          </a:p>
        </p:txBody>
      </p:sp>
      <p:sp>
        <p:nvSpPr>
          <p:cNvPr id="9" name="TextBox 8">
            <a:extLst>
              <a:ext uri="{FF2B5EF4-FFF2-40B4-BE49-F238E27FC236}">
                <a16:creationId xmlns:a16="http://schemas.microsoft.com/office/drawing/2014/main" id="{E38A4E3C-8749-6342-872B-55C467046999}"/>
              </a:ext>
            </a:extLst>
          </p:cNvPr>
          <p:cNvSpPr txBox="1"/>
          <p:nvPr/>
        </p:nvSpPr>
        <p:spPr>
          <a:xfrm>
            <a:off x="8769174" y="3577304"/>
            <a:ext cx="2182989" cy="1015663"/>
          </a:xfrm>
          <a:prstGeom prst="rect">
            <a:avLst/>
          </a:prstGeom>
          <a:noFill/>
        </p:spPr>
        <p:txBody>
          <a:bodyPr wrap="square" rtlCol="0">
            <a:spAutoFit/>
          </a:bodyPr>
          <a:lstStyle/>
          <a:p>
            <a:pPr algn="ctr"/>
            <a:r>
              <a:rPr lang="en-US" sz="2000" dirty="0">
                <a:solidFill>
                  <a:schemeClr val="bg1"/>
                </a:solidFill>
                <a:latin typeface="Arial" panose="020B0604020202020204" pitchFamily="34" charset="0"/>
                <a:cs typeface="Arial" panose="020B0604020202020204" pitchFamily="34" charset="0"/>
              </a:rPr>
              <a:t>Key point</a:t>
            </a:r>
          </a:p>
          <a:p>
            <a:pPr algn="ctr"/>
            <a:r>
              <a:rPr lang="en-US" sz="2000" dirty="0">
                <a:solidFill>
                  <a:schemeClr val="bg1"/>
                </a:solidFill>
                <a:latin typeface="Arial" panose="020B0604020202020204" pitchFamily="34" charset="0"/>
                <a:cs typeface="Arial" panose="020B0604020202020204" pitchFamily="34" charset="0"/>
              </a:rPr>
              <a:t>goes here:</a:t>
            </a:r>
          </a:p>
          <a:p>
            <a:pPr algn="ctr"/>
            <a:r>
              <a:rPr lang="en-US" sz="2000" dirty="0">
                <a:solidFill>
                  <a:schemeClr val="bg1"/>
                </a:solidFill>
                <a:latin typeface="Arial" panose="020B0604020202020204" pitchFamily="34" charset="0"/>
                <a:cs typeface="Arial" panose="020B0604020202020204" pitchFamily="34" charset="0"/>
              </a:rPr>
              <a:t>Arial 20pt</a:t>
            </a:r>
          </a:p>
        </p:txBody>
      </p:sp>
      <p:sp>
        <p:nvSpPr>
          <p:cNvPr id="10" name="TextBox 9">
            <a:extLst>
              <a:ext uri="{FF2B5EF4-FFF2-40B4-BE49-F238E27FC236}">
                <a16:creationId xmlns:a16="http://schemas.microsoft.com/office/drawing/2014/main" id="{42E17832-A7BE-B043-9956-4AEA82E35F1E}"/>
              </a:ext>
            </a:extLst>
          </p:cNvPr>
          <p:cNvSpPr txBox="1"/>
          <p:nvPr/>
        </p:nvSpPr>
        <p:spPr>
          <a:xfrm>
            <a:off x="138896" y="2386358"/>
            <a:ext cx="3656886" cy="1919424"/>
          </a:xfrm>
          <a:prstGeom prst="rect">
            <a:avLst/>
          </a:prstGeom>
          <a:noFill/>
        </p:spPr>
        <p:txBody>
          <a:bodyPr wrap="square" rtlCol="0">
            <a:noAutofit/>
          </a:bodyPr>
          <a:lstStyle/>
          <a:p>
            <a:r>
              <a:rPr lang="en-US" sz="4000" dirty="0">
                <a:solidFill>
                  <a:schemeClr val="bg1"/>
                </a:solidFill>
                <a:latin typeface="Arial" panose="020B0604020202020204" pitchFamily="34" charset="0"/>
                <a:cs typeface="Arial" panose="020B0604020202020204" pitchFamily="34" charset="0"/>
              </a:rPr>
              <a:t>Advertising courses on the CTD</a:t>
            </a:r>
          </a:p>
        </p:txBody>
      </p:sp>
      <p:sp>
        <p:nvSpPr>
          <p:cNvPr id="11" name="TextBox 10">
            <a:extLst>
              <a:ext uri="{FF2B5EF4-FFF2-40B4-BE49-F238E27FC236}">
                <a16:creationId xmlns:a16="http://schemas.microsoft.com/office/drawing/2014/main" id="{3CC9E40F-73AF-5241-987C-0AA04A3BEE68}"/>
              </a:ext>
            </a:extLst>
          </p:cNvPr>
          <p:cNvSpPr txBox="1"/>
          <p:nvPr/>
        </p:nvSpPr>
        <p:spPr>
          <a:xfrm>
            <a:off x="4294209" y="370389"/>
            <a:ext cx="7365258" cy="4247317"/>
          </a:xfrm>
          <a:prstGeom prst="rect">
            <a:avLst/>
          </a:prstGeom>
          <a:noFill/>
        </p:spPr>
        <p:txBody>
          <a:bodyPr wrap="square" lIns="91440" tIns="45720" rIns="91440" bIns="45720" rtlCol="0" anchor="t">
            <a:spAutoFit/>
          </a:bodyPr>
          <a:lstStyle/>
          <a:p>
            <a:r>
              <a:rPr lang="en-GB" dirty="0"/>
              <a:t>Once you have approval for your products, you can advertise them on the Construction Training Directory. </a:t>
            </a:r>
            <a:endParaRPr lang="en-US" dirty="0"/>
          </a:p>
          <a:p>
            <a:endParaRPr lang="en-GB" dirty="0"/>
          </a:p>
          <a:p>
            <a:r>
              <a:rPr lang="en-GB" dirty="0"/>
              <a:t>If you are currently only wishing to deliver in house training to staff non commercially then there is no need to do this step.</a:t>
            </a:r>
            <a:endParaRPr lang="en-GB" dirty="0">
              <a:cs typeface="Calibri"/>
            </a:endParaRPr>
          </a:p>
          <a:p>
            <a:endParaRPr lang="en-GB" dirty="0">
              <a:cs typeface="Calibri"/>
            </a:endParaRPr>
          </a:p>
          <a:p>
            <a:r>
              <a:rPr lang="en-GB" dirty="0"/>
              <a:t>To advertise your products, you first need to add venues and courses to your account. </a:t>
            </a:r>
            <a:endParaRPr lang="en-GB" dirty="0">
              <a:cs typeface="Calibri"/>
            </a:endParaRPr>
          </a:p>
          <a:p>
            <a:endParaRPr lang="en-GB" dirty="0"/>
          </a:p>
          <a:p>
            <a:r>
              <a:rPr lang="en-GB" dirty="0"/>
              <a:t>You will also have to add training schedules to your courses, giving the dates, times, locations and other important details your customers will need to know. </a:t>
            </a:r>
            <a:endParaRPr lang="en-GB" dirty="0">
              <a:cs typeface="Calibri"/>
            </a:endParaRPr>
          </a:p>
          <a:p>
            <a:endParaRPr lang="en-GB" dirty="0">
              <a:cs typeface="Calibri"/>
            </a:endParaRPr>
          </a:p>
          <a:p>
            <a:endParaRPr lang="en-GB" dirty="0"/>
          </a:p>
          <a:p>
            <a:endParaRPr lang="en-GB" dirty="0"/>
          </a:p>
        </p:txBody>
      </p:sp>
    </p:spTree>
    <p:extLst>
      <p:ext uri="{BB962C8B-B14F-4D97-AF65-F5344CB8AC3E}">
        <p14:creationId xmlns:p14="http://schemas.microsoft.com/office/powerpoint/2010/main" val="17518789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28EAE6D7-6CBB-F743-88CB-57D0F6B7CB46}"/>
              </a:ext>
            </a:extLst>
          </p:cNvPr>
          <p:cNvSpPr/>
          <p:nvPr/>
        </p:nvSpPr>
        <p:spPr>
          <a:xfrm>
            <a:off x="-3538178" y="0"/>
            <a:ext cx="7647192" cy="7845722"/>
          </a:xfrm>
          <a:prstGeom prst="ellipse">
            <a:avLst/>
          </a:prstGeom>
          <a:solidFill>
            <a:srgbClr val="286E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20070"/>
              </a:solidFill>
            </a:endParaRPr>
          </a:p>
        </p:txBody>
      </p:sp>
      <p:sp>
        <p:nvSpPr>
          <p:cNvPr id="10" name="TextBox 9">
            <a:extLst>
              <a:ext uri="{FF2B5EF4-FFF2-40B4-BE49-F238E27FC236}">
                <a16:creationId xmlns:a16="http://schemas.microsoft.com/office/drawing/2014/main" id="{42E17832-A7BE-B043-9956-4AEA82E35F1E}"/>
              </a:ext>
            </a:extLst>
          </p:cNvPr>
          <p:cNvSpPr txBox="1"/>
          <p:nvPr/>
        </p:nvSpPr>
        <p:spPr>
          <a:xfrm>
            <a:off x="532533" y="2386358"/>
            <a:ext cx="3054372" cy="1919424"/>
          </a:xfrm>
          <a:prstGeom prst="rect">
            <a:avLst/>
          </a:prstGeom>
          <a:noFill/>
        </p:spPr>
        <p:txBody>
          <a:bodyPr wrap="square" rtlCol="0">
            <a:noAutofit/>
          </a:bodyPr>
          <a:lstStyle/>
          <a:p>
            <a:r>
              <a:rPr lang="en-US" sz="4000" dirty="0">
                <a:solidFill>
                  <a:schemeClr val="bg1"/>
                </a:solidFill>
                <a:latin typeface="Arial" panose="020B0604020202020204" pitchFamily="34" charset="0"/>
                <a:cs typeface="Arial" panose="020B0604020202020204" pitchFamily="34" charset="0"/>
              </a:rPr>
              <a:t>Venues</a:t>
            </a:r>
          </a:p>
        </p:txBody>
      </p:sp>
      <p:sp>
        <p:nvSpPr>
          <p:cNvPr id="11" name="TextBox 10">
            <a:extLst>
              <a:ext uri="{FF2B5EF4-FFF2-40B4-BE49-F238E27FC236}">
                <a16:creationId xmlns:a16="http://schemas.microsoft.com/office/drawing/2014/main" id="{3CC9E40F-73AF-5241-987C-0AA04A3BEE68}"/>
              </a:ext>
            </a:extLst>
          </p:cNvPr>
          <p:cNvSpPr txBox="1"/>
          <p:nvPr/>
        </p:nvSpPr>
        <p:spPr>
          <a:xfrm>
            <a:off x="4294209" y="370389"/>
            <a:ext cx="7365258" cy="1754326"/>
          </a:xfrm>
          <a:prstGeom prst="rect">
            <a:avLst/>
          </a:prstGeom>
          <a:noFill/>
        </p:spPr>
        <p:txBody>
          <a:bodyPr wrap="square" lIns="91440" tIns="45720" rIns="91440" bIns="45720" rtlCol="0" anchor="t">
            <a:spAutoFit/>
          </a:bodyPr>
          <a:lstStyle/>
          <a:p>
            <a:endParaRPr lang="en-GB" dirty="0"/>
          </a:p>
          <a:p>
            <a:r>
              <a:rPr lang="en-GB" dirty="0"/>
              <a:t>You can create, amend and delete venues on the portal.</a:t>
            </a:r>
            <a:endParaRPr lang="en-GB" dirty="0">
              <a:cs typeface="Calibri" panose="020F0502020204030204"/>
            </a:endParaRPr>
          </a:p>
          <a:p>
            <a:endParaRPr lang="en-GB" dirty="0">
              <a:cs typeface="Calibri" panose="020F0502020204030204"/>
            </a:endParaRPr>
          </a:p>
          <a:p>
            <a:r>
              <a:rPr lang="en-GB" dirty="0"/>
              <a:t>Repeat the process as needed for multiple venues. The venues can be any location you are prepared to deliver the training and not just your primary location.</a:t>
            </a:r>
          </a:p>
        </p:txBody>
      </p:sp>
    </p:spTree>
    <p:extLst>
      <p:ext uri="{BB962C8B-B14F-4D97-AF65-F5344CB8AC3E}">
        <p14:creationId xmlns:p14="http://schemas.microsoft.com/office/powerpoint/2010/main" val="35804785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reating and amending venues">
            <a:hlinkClick r:id="" action="ppaction://media"/>
            <a:extLst>
              <a:ext uri="{FF2B5EF4-FFF2-40B4-BE49-F238E27FC236}">
                <a16:creationId xmlns:a16="http://schemas.microsoft.com/office/drawing/2014/main" id="{4457CCE2-52EF-41AD-B238-76D43C4160F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794" y="182059"/>
            <a:ext cx="12192000" cy="6386513"/>
          </a:xfrm>
          <a:prstGeom prst="rect">
            <a:avLst/>
          </a:prstGeom>
        </p:spPr>
      </p:pic>
    </p:spTree>
    <p:extLst>
      <p:ext uri="{BB962C8B-B14F-4D97-AF65-F5344CB8AC3E}">
        <p14:creationId xmlns:p14="http://schemas.microsoft.com/office/powerpoint/2010/main" val="608096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98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28EAE6D7-6CBB-F743-88CB-57D0F6B7CB46}"/>
              </a:ext>
            </a:extLst>
          </p:cNvPr>
          <p:cNvSpPr/>
          <p:nvPr/>
        </p:nvSpPr>
        <p:spPr>
          <a:xfrm>
            <a:off x="-3538178" y="0"/>
            <a:ext cx="7647192" cy="7845722"/>
          </a:xfrm>
          <a:prstGeom prst="ellipse">
            <a:avLst/>
          </a:prstGeom>
          <a:solidFill>
            <a:srgbClr val="286E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20070"/>
              </a:solidFill>
            </a:endParaRPr>
          </a:p>
        </p:txBody>
      </p:sp>
      <p:sp>
        <p:nvSpPr>
          <p:cNvPr id="7" name="TextBox 6">
            <a:extLst>
              <a:ext uri="{FF2B5EF4-FFF2-40B4-BE49-F238E27FC236}">
                <a16:creationId xmlns:a16="http://schemas.microsoft.com/office/drawing/2014/main" id="{2938C59C-E506-BF41-A84A-20AD0B9F08E0}"/>
              </a:ext>
            </a:extLst>
          </p:cNvPr>
          <p:cNvSpPr txBox="1"/>
          <p:nvPr/>
        </p:nvSpPr>
        <p:spPr>
          <a:xfrm>
            <a:off x="6087758" y="3577304"/>
            <a:ext cx="2182989" cy="1015663"/>
          </a:xfrm>
          <a:prstGeom prst="rect">
            <a:avLst/>
          </a:prstGeom>
          <a:noFill/>
        </p:spPr>
        <p:txBody>
          <a:bodyPr wrap="square" rtlCol="0">
            <a:spAutoFit/>
          </a:bodyPr>
          <a:lstStyle/>
          <a:p>
            <a:pPr algn="ctr"/>
            <a:r>
              <a:rPr lang="en-US" sz="2000" dirty="0">
                <a:solidFill>
                  <a:schemeClr val="bg1"/>
                </a:solidFill>
                <a:latin typeface="Arial" panose="020B0604020202020204" pitchFamily="34" charset="0"/>
                <a:cs typeface="Arial" panose="020B0604020202020204" pitchFamily="34" charset="0"/>
              </a:rPr>
              <a:t>Key point</a:t>
            </a:r>
          </a:p>
          <a:p>
            <a:pPr algn="ctr"/>
            <a:r>
              <a:rPr lang="en-US" sz="2000" dirty="0">
                <a:solidFill>
                  <a:schemeClr val="bg1"/>
                </a:solidFill>
                <a:latin typeface="Arial" panose="020B0604020202020204" pitchFamily="34" charset="0"/>
                <a:cs typeface="Arial" panose="020B0604020202020204" pitchFamily="34" charset="0"/>
              </a:rPr>
              <a:t>goes here:</a:t>
            </a:r>
          </a:p>
          <a:p>
            <a:pPr algn="ctr"/>
            <a:r>
              <a:rPr lang="en-US" sz="2000" dirty="0">
                <a:solidFill>
                  <a:schemeClr val="bg1"/>
                </a:solidFill>
                <a:latin typeface="Arial" panose="020B0604020202020204" pitchFamily="34" charset="0"/>
                <a:cs typeface="Arial" panose="020B0604020202020204" pitchFamily="34" charset="0"/>
              </a:rPr>
              <a:t>Arial 20pt</a:t>
            </a:r>
          </a:p>
        </p:txBody>
      </p:sp>
      <p:sp>
        <p:nvSpPr>
          <p:cNvPr id="9" name="TextBox 8">
            <a:extLst>
              <a:ext uri="{FF2B5EF4-FFF2-40B4-BE49-F238E27FC236}">
                <a16:creationId xmlns:a16="http://schemas.microsoft.com/office/drawing/2014/main" id="{E38A4E3C-8749-6342-872B-55C467046999}"/>
              </a:ext>
            </a:extLst>
          </p:cNvPr>
          <p:cNvSpPr txBox="1"/>
          <p:nvPr/>
        </p:nvSpPr>
        <p:spPr>
          <a:xfrm>
            <a:off x="8769174" y="3577304"/>
            <a:ext cx="2182989" cy="1015663"/>
          </a:xfrm>
          <a:prstGeom prst="rect">
            <a:avLst/>
          </a:prstGeom>
          <a:noFill/>
        </p:spPr>
        <p:txBody>
          <a:bodyPr wrap="square" rtlCol="0">
            <a:spAutoFit/>
          </a:bodyPr>
          <a:lstStyle/>
          <a:p>
            <a:pPr algn="ctr"/>
            <a:r>
              <a:rPr lang="en-US" sz="2000" dirty="0">
                <a:solidFill>
                  <a:schemeClr val="bg1"/>
                </a:solidFill>
                <a:latin typeface="Arial" panose="020B0604020202020204" pitchFamily="34" charset="0"/>
                <a:cs typeface="Arial" panose="020B0604020202020204" pitchFamily="34" charset="0"/>
              </a:rPr>
              <a:t>Key point</a:t>
            </a:r>
          </a:p>
          <a:p>
            <a:pPr algn="ctr"/>
            <a:r>
              <a:rPr lang="en-US" sz="2000" dirty="0">
                <a:solidFill>
                  <a:schemeClr val="bg1"/>
                </a:solidFill>
                <a:latin typeface="Arial" panose="020B0604020202020204" pitchFamily="34" charset="0"/>
                <a:cs typeface="Arial" panose="020B0604020202020204" pitchFamily="34" charset="0"/>
              </a:rPr>
              <a:t>goes here:</a:t>
            </a:r>
          </a:p>
          <a:p>
            <a:pPr algn="ctr"/>
            <a:r>
              <a:rPr lang="en-US" sz="2000" dirty="0">
                <a:solidFill>
                  <a:schemeClr val="bg1"/>
                </a:solidFill>
                <a:latin typeface="Arial" panose="020B0604020202020204" pitchFamily="34" charset="0"/>
                <a:cs typeface="Arial" panose="020B0604020202020204" pitchFamily="34" charset="0"/>
              </a:rPr>
              <a:t>Arial 20pt</a:t>
            </a:r>
          </a:p>
        </p:txBody>
      </p:sp>
      <p:sp>
        <p:nvSpPr>
          <p:cNvPr id="10" name="TextBox 9">
            <a:extLst>
              <a:ext uri="{FF2B5EF4-FFF2-40B4-BE49-F238E27FC236}">
                <a16:creationId xmlns:a16="http://schemas.microsoft.com/office/drawing/2014/main" id="{42E17832-A7BE-B043-9956-4AEA82E35F1E}"/>
              </a:ext>
            </a:extLst>
          </p:cNvPr>
          <p:cNvSpPr txBox="1"/>
          <p:nvPr/>
        </p:nvSpPr>
        <p:spPr>
          <a:xfrm>
            <a:off x="648182" y="2386358"/>
            <a:ext cx="2938723" cy="1919424"/>
          </a:xfrm>
          <a:prstGeom prst="rect">
            <a:avLst/>
          </a:prstGeom>
          <a:noFill/>
        </p:spPr>
        <p:txBody>
          <a:bodyPr wrap="square" rtlCol="0">
            <a:noAutofit/>
          </a:bodyPr>
          <a:lstStyle/>
          <a:p>
            <a:r>
              <a:rPr lang="en-US" sz="4000" dirty="0">
                <a:solidFill>
                  <a:schemeClr val="bg1"/>
                </a:solidFill>
                <a:latin typeface="Arial" panose="020B0604020202020204" pitchFamily="34" charset="0"/>
                <a:cs typeface="Arial" panose="020B0604020202020204" pitchFamily="34" charset="0"/>
              </a:rPr>
              <a:t>Adding courses</a:t>
            </a:r>
          </a:p>
        </p:txBody>
      </p:sp>
      <p:sp>
        <p:nvSpPr>
          <p:cNvPr id="11" name="TextBox 10">
            <a:extLst>
              <a:ext uri="{FF2B5EF4-FFF2-40B4-BE49-F238E27FC236}">
                <a16:creationId xmlns:a16="http://schemas.microsoft.com/office/drawing/2014/main" id="{3CC9E40F-73AF-5241-987C-0AA04A3BEE68}"/>
              </a:ext>
            </a:extLst>
          </p:cNvPr>
          <p:cNvSpPr txBox="1"/>
          <p:nvPr/>
        </p:nvSpPr>
        <p:spPr>
          <a:xfrm>
            <a:off x="4294209" y="370389"/>
            <a:ext cx="7365258" cy="1754326"/>
          </a:xfrm>
          <a:prstGeom prst="rect">
            <a:avLst/>
          </a:prstGeom>
          <a:noFill/>
        </p:spPr>
        <p:txBody>
          <a:bodyPr wrap="square" lIns="91440" tIns="45720" rIns="91440" bIns="45720" rtlCol="0" anchor="t">
            <a:spAutoFit/>
          </a:bodyPr>
          <a:lstStyle/>
          <a:p>
            <a:r>
              <a:rPr lang="en-GB" dirty="0"/>
              <a:t>Next step is to add your courses</a:t>
            </a:r>
            <a:endParaRPr lang="en-US" dirty="0">
              <a:cs typeface="Calibri" panose="020F0502020204030204"/>
            </a:endParaRPr>
          </a:p>
          <a:p>
            <a:endParaRPr lang="en-GB" dirty="0">
              <a:cs typeface="Calibri"/>
            </a:endParaRPr>
          </a:p>
          <a:p>
            <a:r>
              <a:rPr lang="en-GB" dirty="0">
                <a:cs typeface="Calibri"/>
              </a:rPr>
              <a:t>Select the</a:t>
            </a:r>
            <a:r>
              <a:rPr lang="en-GB" dirty="0"/>
              <a:t> standard you wish to deliver</a:t>
            </a:r>
            <a:endParaRPr lang="en-GB" dirty="0">
              <a:cs typeface="Calibri"/>
            </a:endParaRPr>
          </a:p>
          <a:p>
            <a:endParaRPr lang="en-GB" dirty="0"/>
          </a:p>
          <a:p>
            <a:r>
              <a:rPr lang="en-GB" dirty="0"/>
              <a:t>Fill in the mandatory course details boxes, including title, duration, price and description</a:t>
            </a:r>
            <a:endParaRPr lang="en-GB" dirty="0">
              <a:cs typeface="Calibri"/>
            </a:endParaRPr>
          </a:p>
        </p:txBody>
      </p:sp>
    </p:spTree>
    <p:extLst>
      <p:ext uri="{BB962C8B-B14F-4D97-AF65-F5344CB8AC3E}">
        <p14:creationId xmlns:p14="http://schemas.microsoft.com/office/powerpoint/2010/main" val="39115247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reating a course and a schedule">
            <a:hlinkClick r:id="" action="ppaction://media"/>
            <a:extLst>
              <a:ext uri="{FF2B5EF4-FFF2-40B4-BE49-F238E27FC236}">
                <a16:creationId xmlns:a16="http://schemas.microsoft.com/office/drawing/2014/main" id="{9BC1A09C-ED6D-439C-8AE2-957E9FB3EA6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794" y="358620"/>
            <a:ext cx="12192000" cy="6142038"/>
          </a:xfrm>
          <a:prstGeom prst="rect">
            <a:avLst/>
          </a:prstGeom>
        </p:spPr>
      </p:pic>
    </p:spTree>
    <p:extLst>
      <p:ext uri="{BB962C8B-B14F-4D97-AF65-F5344CB8AC3E}">
        <p14:creationId xmlns:p14="http://schemas.microsoft.com/office/powerpoint/2010/main" val="3115423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62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28EAE6D7-6CBB-F743-88CB-57D0F6B7CB46}"/>
              </a:ext>
            </a:extLst>
          </p:cNvPr>
          <p:cNvSpPr/>
          <p:nvPr/>
        </p:nvSpPr>
        <p:spPr>
          <a:xfrm>
            <a:off x="-3538178" y="0"/>
            <a:ext cx="7647192" cy="7845722"/>
          </a:xfrm>
          <a:prstGeom prst="ellipse">
            <a:avLst/>
          </a:prstGeom>
          <a:solidFill>
            <a:srgbClr val="286E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20070"/>
              </a:solidFill>
            </a:endParaRPr>
          </a:p>
        </p:txBody>
      </p:sp>
      <p:sp>
        <p:nvSpPr>
          <p:cNvPr id="7" name="TextBox 6">
            <a:extLst>
              <a:ext uri="{FF2B5EF4-FFF2-40B4-BE49-F238E27FC236}">
                <a16:creationId xmlns:a16="http://schemas.microsoft.com/office/drawing/2014/main" id="{2938C59C-E506-BF41-A84A-20AD0B9F08E0}"/>
              </a:ext>
            </a:extLst>
          </p:cNvPr>
          <p:cNvSpPr txBox="1"/>
          <p:nvPr/>
        </p:nvSpPr>
        <p:spPr>
          <a:xfrm>
            <a:off x="6087758" y="3577304"/>
            <a:ext cx="2182989" cy="1015663"/>
          </a:xfrm>
          <a:prstGeom prst="rect">
            <a:avLst/>
          </a:prstGeom>
          <a:noFill/>
        </p:spPr>
        <p:txBody>
          <a:bodyPr wrap="square" rtlCol="0">
            <a:spAutoFit/>
          </a:bodyPr>
          <a:lstStyle/>
          <a:p>
            <a:pPr algn="ctr"/>
            <a:r>
              <a:rPr lang="en-US" sz="2000" dirty="0">
                <a:solidFill>
                  <a:schemeClr val="bg1"/>
                </a:solidFill>
                <a:latin typeface="Arial" panose="020B0604020202020204" pitchFamily="34" charset="0"/>
                <a:cs typeface="Arial" panose="020B0604020202020204" pitchFamily="34" charset="0"/>
              </a:rPr>
              <a:t>Key point</a:t>
            </a:r>
          </a:p>
          <a:p>
            <a:pPr algn="ctr"/>
            <a:r>
              <a:rPr lang="en-US" sz="2000" dirty="0">
                <a:solidFill>
                  <a:schemeClr val="bg1"/>
                </a:solidFill>
                <a:latin typeface="Arial" panose="020B0604020202020204" pitchFamily="34" charset="0"/>
                <a:cs typeface="Arial" panose="020B0604020202020204" pitchFamily="34" charset="0"/>
              </a:rPr>
              <a:t>goes here:</a:t>
            </a:r>
          </a:p>
          <a:p>
            <a:pPr algn="ctr"/>
            <a:r>
              <a:rPr lang="en-US" sz="2000" dirty="0">
                <a:solidFill>
                  <a:schemeClr val="bg1"/>
                </a:solidFill>
                <a:latin typeface="Arial" panose="020B0604020202020204" pitchFamily="34" charset="0"/>
                <a:cs typeface="Arial" panose="020B0604020202020204" pitchFamily="34" charset="0"/>
              </a:rPr>
              <a:t>Arial 20pt</a:t>
            </a:r>
          </a:p>
        </p:txBody>
      </p:sp>
      <p:sp>
        <p:nvSpPr>
          <p:cNvPr id="9" name="TextBox 8">
            <a:extLst>
              <a:ext uri="{FF2B5EF4-FFF2-40B4-BE49-F238E27FC236}">
                <a16:creationId xmlns:a16="http://schemas.microsoft.com/office/drawing/2014/main" id="{E38A4E3C-8749-6342-872B-55C467046999}"/>
              </a:ext>
            </a:extLst>
          </p:cNvPr>
          <p:cNvSpPr txBox="1"/>
          <p:nvPr/>
        </p:nvSpPr>
        <p:spPr>
          <a:xfrm>
            <a:off x="8769174" y="3577304"/>
            <a:ext cx="2182989" cy="1015663"/>
          </a:xfrm>
          <a:prstGeom prst="rect">
            <a:avLst/>
          </a:prstGeom>
          <a:noFill/>
        </p:spPr>
        <p:txBody>
          <a:bodyPr wrap="square" rtlCol="0">
            <a:spAutoFit/>
          </a:bodyPr>
          <a:lstStyle/>
          <a:p>
            <a:pPr algn="ctr"/>
            <a:r>
              <a:rPr lang="en-US" sz="2000" dirty="0">
                <a:solidFill>
                  <a:schemeClr val="bg1"/>
                </a:solidFill>
                <a:latin typeface="Arial" panose="020B0604020202020204" pitchFamily="34" charset="0"/>
                <a:cs typeface="Arial" panose="020B0604020202020204" pitchFamily="34" charset="0"/>
              </a:rPr>
              <a:t>Key point</a:t>
            </a:r>
          </a:p>
          <a:p>
            <a:pPr algn="ctr"/>
            <a:r>
              <a:rPr lang="en-US" sz="2000" dirty="0">
                <a:solidFill>
                  <a:schemeClr val="bg1"/>
                </a:solidFill>
                <a:latin typeface="Arial" panose="020B0604020202020204" pitchFamily="34" charset="0"/>
                <a:cs typeface="Arial" panose="020B0604020202020204" pitchFamily="34" charset="0"/>
              </a:rPr>
              <a:t>goes here:</a:t>
            </a:r>
          </a:p>
          <a:p>
            <a:pPr algn="ctr"/>
            <a:r>
              <a:rPr lang="en-US" sz="2000" dirty="0">
                <a:solidFill>
                  <a:schemeClr val="bg1"/>
                </a:solidFill>
                <a:latin typeface="Arial" panose="020B0604020202020204" pitchFamily="34" charset="0"/>
                <a:cs typeface="Arial" panose="020B0604020202020204" pitchFamily="34" charset="0"/>
              </a:rPr>
              <a:t>Arial 20pt</a:t>
            </a:r>
          </a:p>
        </p:txBody>
      </p:sp>
      <p:sp>
        <p:nvSpPr>
          <p:cNvPr id="10" name="TextBox 9">
            <a:extLst>
              <a:ext uri="{FF2B5EF4-FFF2-40B4-BE49-F238E27FC236}">
                <a16:creationId xmlns:a16="http://schemas.microsoft.com/office/drawing/2014/main" id="{42E17832-A7BE-B043-9956-4AEA82E35F1E}"/>
              </a:ext>
            </a:extLst>
          </p:cNvPr>
          <p:cNvSpPr txBox="1"/>
          <p:nvPr/>
        </p:nvSpPr>
        <p:spPr>
          <a:xfrm>
            <a:off x="374924" y="2395651"/>
            <a:ext cx="3732371" cy="1919424"/>
          </a:xfrm>
          <a:prstGeom prst="rect">
            <a:avLst/>
          </a:prstGeom>
          <a:noFill/>
        </p:spPr>
        <p:txBody>
          <a:bodyPr wrap="square" lIns="91440" tIns="45720" rIns="91440" bIns="45720" rtlCol="0" anchor="t">
            <a:noAutofit/>
          </a:bodyPr>
          <a:lstStyle/>
          <a:p>
            <a:r>
              <a:rPr lang="en-US" sz="4000" dirty="0">
                <a:solidFill>
                  <a:schemeClr val="bg1"/>
                </a:solidFill>
                <a:latin typeface="Arial"/>
                <a:cs typeface="Arial"/>
              </a:rPr>
              <a:t>Bulk Training schedules</a:t>
            </a:r>
          </a:p>
        </p:txBody>
      </p:sp>
      <p:sp>
        <p:nvSpPr>
          <p:cNvPr id="11" name="TextBox 10">
            <a:extLst>
              <a:ext uri="{FF2B5EF4-FFF2-40B4-BE49-F238E27FC236}">
                <a16:creationId xmlns:a16="http://schemas.microsoft.com/office/drawing/2014/main" id="{3CC9E40F-73AF-5241-987C-0AA04A3BEE68}"/>
              </a:ext>
            </a:extLst>
          </p:cNvPr>
          <p:cNvSpPr txBox="1"/>
          <p:nvPr/>
        </p:nvSpPr>
        <p:spPr>
          <a:xfrm>
            <a:off x="4294209" y="370389"/>
            <a:ext cx="7365258" cy="2031325"/>
          </a:xfrm>
          <a:prstGeom prst="rect">
            <a:avLst/>
          </a:prstGeom>
          <a:noFill/>
        </p:spPr>
        <p:txBody>
          <a:bodyPr wrap="square" lIns="91440" tIns="45720" rIns="91440" bIns="45720" rtlCol="0" anchor="t">
            <a:spAutoFit/>
          </a:bodyPr>
          <a:lstStyle/>
          <a:p>
            <a:r>
              <a:rPr lang="en-GB" dirty="0"/>
              <a:t>To add a bulk training schedule, use the template to link it to a course and venue adding dates, times, and the maximum number of attendees.</a:t>
            </a:r>
            <a:endParaRPr lang="en-GB" dirty="0">
              <a:highlight>
                <a:srgbClr val="FFFF00"/>
              </a:highlight>
            </a:endParaRPr>
          </a:p>
          <a:p>
            <a:endParaRPr lang="en-GB" dirty="0">
              <a:cs typeface="Calibri"/>
            </a:endParaRPr>
          </a:p>
          <a:p>
            <a:r>
              <a:rPr lang="en-GB" dirty="0">
                <a:cs typeface="Calibri"/>
              </a:rPr>
              <a:t>Using the template training schedules can be created, amended or deleted.</a:t>
            </a:r>
          </a:p>
          <a:p>
            <a:endParaRPr lang="en-GB" dirty="0"/>
          </a:p>
          <a:p>
            <a:endParaRPr lang="en-GB" dirty="0">
              <a:cs typeface="Calibri"/>
            </a:endParaRPr>
          </a:p>
          <a:p>
            <a:endParaRPr lang="en-GB" dirty="0">
              <a:cs typeface="Calibri"/>
            </a:endParaRPr>
          </a:p>
        </p:txBody>
      </p:sp>
    </p:spTree>
    <p:extLst>
      <p:ext uri="{BB962C8B-B14F-4D97-AF65-F5344CB8AC3E}">
        <p14:creationId xmlns:p14="http://schemas.microsoft.com/office/powerpoint/2010/main" val="5120819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venBetterBulkSchedules (1)">
            <a:hlinkClick r:id="" action="ppaction://media"/>
            <a:extLst>
              <a:ext uri="{FF2B5EF4-FFF2-40B4-BE49-F238E27FC236}">
                <a16:creationId xmlns:a16="http://schemas.microsoft.com/office/drawing/2014/main" id="{854010CE-725E-4B88-85D9-DD209899F19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991109"/>
          </a:xfrm>
          <a:prstGeom prst="rect">
            <a:avLst/>
          </a:prstGeom>
        </p:spPr>
      </p:pic>
    </p:spTree>
    <p:extLst>
      <p:ext uri="{BB962C8B-B14F-4D97-AF65-F5344CB8AC3E}">
        <p14:creationId xmlns:p14="http://schemas.microsoft.com/office/powerpoint/2010/main" val="1403066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0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28EAE6D7-6CBB-F743-88CB-57D0F6B7CB46}"/>
              </a:ext>
            </a:extLst>
          </p:cNvPr>
          <p:cNvSpPr/>
          <p:nvPr/>
        </p:nvSpPr>
        <p:spPr>
          <a:xfrm>
            <a:off x="2208281" y="-384496"/>
            <a:ext cx="7647192" cy="7845722"/>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20070"/>
              </a:solidFill>
            </a:endParaRPr>
          </a:p>
        </p:txBody>
      </p:sp>
      <p:sp>
        <p:nvSpPr>
          <p:cNvPr id="10" name="TextBox 9">
            <a:extLst>
              <a:ext uri="{FF2B5EF4-FFF2-40B4-BE49-F238E27FC236}">
                <a16:creationId xmlns:a16="http://schemas.microsoft.com/office/drawing/2014/main" id="{42E17832-A7BE-B043-9956-4AEA82E35F1E}"/>
              </a:ext>
            </a:extLst>
          </p:cNvPr>
          <p:cNvSpPr txBox="1"/>
          <p:nvPr/>
        </p:nvSpPr>
        <p:spPr>
          <a:xfrm>
            <a:off x="3574365" y="2678441"/>
            <a:ext cx="5307944" cy="903983"/>
          </a:xfrm>
          <a:prstGeom prst="rect">
            <a:avLst/>
          </a:prstGeom>
          <a:noFill/>
        </p:spPr>
        <p:txBody>
          <a:bodyPr wrap="square" lIns="91440" tIns="45720" rIns="91440" bIns="45720" rtlCol="0" anchor="t">
            <a:noAutofit/>
          </a:bodyPr>
          <a:lstStyle/>
          <a:p>
            <a:pPr algn="ctr"/>
            <a:r>
              <a:rPr lang="en-US" sz="3200" dirty="0">
                <a:solidFill>
                  <a:schemeClr val="bg1"/>
                </a:solidFill>
                <a:latin typeface="Arial"/>
                <a:cs typeface="Arial"/>
              </a:rPr>
              <a:t>ATO functionality</a:t>
            </a:r>
            <a:endParaRPr lang="en-US" sz="3200" dirty="0">
              <a:solidFill>
                <a:schemeClr val="bg1"/>
              </a:solidFill>
              <a:latin typeface="Arial"/>
              <a:cs typeface="Calibri" panose="020F0502020204030204"/>
            </a:endParaRPr>
          </a:p>
          <a:p>
            <a:pPr algn="ctr"/>
            <a:endParaRPr lang="en-US" sz="3200" dirty="0">
              <a:solidFill>
                <a:schemeClr val="bg1"/>
              </a:solidFill>
              <a:latin typeface="Arial"/>
              <a:cs typeface="Arial"/>
            </a:endParaRPr>
          </a:p>
          <a:p>
            <a:pPr algn="ctr"/>
            <a:r>
              <a:rPr lang="en-US" sz="4000" dirty="0">
                <a:solidFill>
                  <a:schemeClr val="bg1"/>
                </a:solidFill>
                <a:latin typeface="Arial"/>
                <a:cs typeface="Arial"/>
              </a:rPr>
              <a:t>Submitting Achievements</a:t>
            </a:r>
            <a:endParaRPr lang="en-US" dirty="0"/>
          </a:p>
        </p:txBody>
      </p:sp>
    </p:spTree>
    <p:extLst>
      <p:ext uri="{BB962C8B-B14F-4D97-AF65-F5344CB8AC3E}">
        <p14:creationId xmlns:p14="http://schemas.microsoft.com/office/powerpoint/2010/main" val="28329505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28EAE6D7-6CBB-F743-88CB-57D0F6B7CB46}"/>
              </a:ext>
            </a:extLst>
          </p:cNvPr>
          <p:cNvSpPr/>
          <p:nvPr/>
        </p:nvSpPr>
        <p:spPr>
          <a:xfrm>
            <a:off x="-3538178" y="0"/>
            <a:ext cx="7647192" cy="7845722"/>
          </a:xfrm>
          <a:prstGeom prst="ellipse">
            <a:avLst/>
          </a:prstGeom>
          <a:solidFill>
            <a:srgbClr val="286E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20070"/>
              </a:solidFill>
            </a:endParaRPr>
          </a:p>
        </p:txBody>
      </p:sp>
      <p:sp>
        <p:nvSpPr>
          <p:cNvPr id="10" name="TextBox 9">
            <a:extLst>
              <a:ext uri="{FF2B5EF4-FFF2-40B4-BE49-F238E27FC236}">
                <a16:creationId xmlns:a16="http://schemas.microsoft.com/office/drawing/2014/main" id="{42E17832-A7BE-B043-9956-4AEA82E35F1E}"/>
              </a:ext>
            </a:extLst>
          </p:cNvPr>
          <p:cNvSpPr txBox="1"/>
          <p:nvPr/>
        </p:nvSpPr>
        <p:spPr>
          <a:xfrm>
            <a:off x="162046" y="2386358"/>
            <a:ext cx="3424859" cy="1919424"/>
          </a:xfrm>
          <a:prstGeom prst="rect">
            <a:avLst/>
          </a:prstGeom>
          <a:noFill/>
        </p:spPr>
        <p:txBody>
          <a:bodyPr wrap="square" rtlCol="0">
            <a:noAutofit/>
          </a:bodyPr>
          <a:lstStyle/>
          <a:p>
            <a:r>
              <a:rPr lang="en-US" sz="4000" dirty="0">
                <a:solidFill>
                  <a:schemeClr val="bg1"/>
                </a:solidFill>
                <a:latin typeface="Arial" panose="020B0604020202020204" pitchFamily="34" charset="0"/>
                <a:cs typeface="Arial" panose="020B0604020202020204" pitchFamily="34" charset="0"/>
              </a:rPr>
              <a:t>Submitting Achievements</a:t>
            </a:r>
          </a:p>
        </p:txBody>
      </p:sp>
      <p:sp>
        <p:nvSpPr>
          <p:cNvPr id="11" name="TextBox 10">
            <a:extLst>
              <a:ext uri="{FF2B5EF4-FFF2-40B4-BE49-F238E27FC236}">
                <a16:creationId xmlns:a16="http://schemas.microsoft.com/office/drawing/2014/main" id="{3CC9E40F-73AF-5241-987C-0AA04A3BEE68}"/>
              </a:ext>
            </a:extLst>
          </p:cNvPr>
          <p:cNvSpPr txBox="1"/>
          <p:nvPr/>
        </p:nvSpPr>
        <p:spPr>
          <a:xfrm>
            <a:off x="4294209" y="370389"/>
            <a:ext cx="7365258" cy="3785652"/>
          </a:xfrm>
          <a:prstGeom prst="rect">
            <a:avLst/>
          </a:prstGeom>
          <a:noFill/>
        </p:spPr>
        <p:txBody>
          <a:bodyPr wrap="square" lIns="91440" tIns="45720" rIns="91440" bIns="45720" rtlCol="0" anchor="t">
            <a:spAutoFit/>
          </a:bodyPr>
          <a:lstStyle/>
          <a:p>
            <a:r>
              <a:rPr lang="en-GB" sz="1600" dirty="0"/>
              <a:t>ATOs are required to upload learners’ achievements to the Construction Training Register within 10 days of achievement of a course. </a:t>
            </a:r>
          </a:p>
          <a:p>
            <a:endParaRPr lang="en-GB" sz="1600" dirty="0"/>
          </a:p>
          <a:p>
            <a:r>
              <a:rPr lang="en-GB" sz="1600" dirty="0"/>
              <a:t>ATO’s must capture the Companies CITB Levy registration number to enable automatic grant payment. ATO’s are encouraged to ask employers to provide this on booking the course.</a:t>
            </a:r>
            <a:endParaRPr lang="en-GB" sz="1600" dirty="0">
              <a:cs typeface="Calibri"/>
            </a:endParaRPr>
          </a:p>
          <a:p>
            <a:endParaRPr lang="en-GB" sz="1600" dirty="0"/>
          </a:p>
          <a:p>
            <a:r>
              <a:rPr lang="en-GB" sz="1600" dirty="0"/>
              <a:t>The Fair Processing Notice should be shared with learners outlining how their details will be used.</a:t>
            </a:r>
            <a:endParaRPr lang="en-GB" sz="1600" dirty="0">
              <a:cs typeface="Calibri"/>
            </a:endParaRPr>
          </a:p>
          <a:p>
            <a:endParaRPr lang="en-GB" sz="1600" dirty="0">
              <a:cs typeface="Calibri"/>
            </a:endParaRPr>
          </a:p>
          <a:p>
            <a:r>
              <a:rPr lang="en-GB" sz="1600" dirty="0">
                <a:ea typeface="+mn-lt"/>
                <a:cs typeface="+mn-lt"/>
              </a:rPr>
              <a:t>You can upload achievements individually or in bulk.</a:t>
            </a:r>
          </a:p>
          <a:p>
            <a:endParaRPr lang="en-GB" sz="1600" dirty="0">
              <a:ea typeface="+mn-lt"/>
              <a:cs typeface="+mn-lt"/>
            </a:endParaRPr>
          </a:p>
          <a:p>
            <a:r>
              <a:rPr lang="en-GB" sz="1600" dirty="0">
                <a:ea typeface="+mn-lt"/>
                <a:cs typeface="+mn-lt"/>
              </a:rPr>
              <a:t>Note: SSP Achievements do not need to be submitted to the Construction Training Register as you will already notify CITB through the SSP team. The SSP team then populates the CTR on your behalf.</a:t>
            </a:r>
            <a:endParaRPr lang="en-GB" sz="1600" dirty="0">
              <a:cs typeface="Calibri"/>
            </a:endParaRPr>
          </a:p>
        </p:txBody>
      </p:sp>
    </p:spTree>
    <p:extLst>
      <p:ext uri="{BB962C8B-B14F-4D97-AF65-F5344CB8AC3E}">
        <p14:creationId xmlns:p14="http://schemas.microsoft.com/office/powerpoint/2010/main" val="14612338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ndividual achievement">
            <a:hlinkClick r:id="" action="ppaction://media"/>
            <a:extLst>
              <a:ext uri="{FF2B5EF4-FFF2-40B4-BE49-F238E27FC236}">
                <a16:creationId xmlns:a16="http://schemas.microsoft.com/office/drawing/2014/main" id="{E932BDC4-4F78-4C00-93F5-3EAF8B75E43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287642"/>
            <a:ext cx="12192000" cy="6142037"/>
          </a:xfrm>
          <a:prstGeom prst="rect">
            <a:avLst/>
          </a:prstGeom>
        </p:spPr>
      </p:pic>
    </p:spTree>
    <p:extLst>
      <p:ext uri="{BB962C8B-B14F-4D97-AF65-F5344CB8AC3E}">
        <p14:creationId xmlns:p14="http://schemas.microsoft.com/office/powerpoint/2010/main" val="2904685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8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28EAE6D7-6CBB-F743-88CB-57D0F6B7CB46}"/>
              </a:ext>
            </a:extLst>
          </p:cNvPr>
          <p:cNvSpPr/>
          <p:nvPr/>
        </p:nvSpPr>
        <p:spPr>
          <a:xfrm>
            <a:off x="-3538178" y="0"/>
            <a:ext cx="7647192" cy="7845722"/>
          </a:xfrm>
          <a:prstGeom prst="ellipse">
            <a:avLst/>
          </a:prstGeom>
          <a:solidFill>
            <a:srgbClr val="286E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20070"/>
              </a:solidFill>
            </a:endParaRPr>
          </a:p>
        </p:txBody>
      </p:sp>
      <p:sp>
        <p:nvSpPr>
          <p:cNvPr id="10" name="TextBox 9">
            <a:extLst>
              <a:ext uri="{FF2B5EF4-FFF2-40B4-BE49-F238E27FC236}">
                <a16:creationId xmlns:a16="http://schemas.microsoft.com/office/drawing/2014/main" id="{42E17832-A7BE-B043-9956-4AEA82E35F1E}"/>
              </a:ext>
            </a:extLst>
          </p:cNvPr>
          <p:cNvSpPr txBox="1"/>
          <p:nvPr/>
        </p:nvSpPr>
        <p:spPr>
          <a:xfrm>
            <a:off x="393539" y="3020992"/>
            <a:ext cx="3818899" cy="903983"/>
          </a:xfrm>
          <a:prstGeom prst="rect">
            <a:avLst/>
          </a:prstGeom>
          <a:noFill/>
        </p:spPr>
        <p:txBody>
          <a:bodyPr wrap="square" lIns="91440" tIns="45720" rIns="91440" bIns="45720" rtlCol="0" anchor="t">
            <a:noAutofit/>
          </a:bodyPr>
          <a:lstStyle/>
          <a:p>
            <a:r>
              <a:rPr lang="en-US" sz="4000" dirty="0">
                <a:solidFill>
                  <a:schemeClr val="bg1"/>
                </a:solidFill>
                <a:latin typeface="Arial"/>
                <a:cs typeface="Arial"/>
              </a:rPr>
              <a:t>Standards</a:t>
            </a:r>
          </a:p>
        </p:txBody>
      </p:sp>
      <p:sp>
        <p:nvSpPr>
          <p:cNvPr id="11" name="TextBox 10">
            <a:extLst>
              <a:ext uri="{FF2B5EF4-FFF2-40B4-BE49-F238E27FC236}">
                <a16:creationId xmlns:a16="http://schemas.microsoft.com/office/drawing/2014/main" id="{3CC9E40F-73AF-5241-987C-0AA04A3BEE68}"/>
              </a:ext>
            </a:extLst>
          </p:cNvPr>
          <p:cNvSpPr txBox="1"/>
          <p:nvPr/>
        </p:nvSpPr>
        <p:spPr>
          <a:xfrm>
            <a:off x="4456253" y="370390"/>
            <a:ext cx="7203213" cy="1200329"/>
          </a:xfrm>
          <a:prstGeom prst="rect">
            <a:avLst/>
          </a:prstGeom>
          <a:noFill/>
        </p:spPr>
        <p:txBody>
          <a:bodyPr wrap="square" lIns="91440" tIns="45720" rIns="91440" bIns="45720" rtlCol="0" anchor="t">
            <a:spAutoFit/>
          </a:bodyPr>
          <a:lstStyle/>
          <a:p>
            <a:r>
              <a:rPr lang="en-GB" dirty="0">
                <a:cs typeface="Calibri"/>
              </a:rPr>
              <a:t>What do we mean by Standardised training?</a:t>
            </a:r>
            <a:endParaRPr lang="en-US" dirty="0"/>
          </a:p>
          <a:p>
            <a:endParaRPr lang="en-GB" dirty="0">
              <a:cs typeface="Calibri"/>
            </a:endParaRPr>
          </a:p>
          <a:p>
            <a:r>
              <a:rPr lang="en-GB" dirty="0">
                <a:cs typeface="Calibri"/>
              </a:rPr>
              <a:t>Standards search page on Citb.co.uk</a:t>
            </a:r>
          </a:p>
          <a:p>
            <a:endParaRPr lang="en-GB" dirty="0">
              <a:cs typeface="Calibri"/>
            </a:endParaRPr>
          </a:p>
        </p:txBody>
      </p:sp>
      <p:pic>
        <p:nvPicPr>
          <p:cNvPr id="2" name="Picture 3">
            <a:extLst>
              <a:ext uri="{FF2B5EF4-FFF2-40B4-BE49-F238E27FC236}">
                <a16:creationId xmlns:a16="http://schemas.microsoft.com/office/drawing/2014/main" id="{E1410CF1-6F0A-4526-96AE-12538159088F}"/>
              </a:ext>
            </a:extLst>
          </p:cNvPr>
          <p:cNvPicPr>
            <a:picLocks noChangeAspect="1"/>
          </p:cNvPicPr>
          <p:nvPr/>
        </p:nvPicPr>
        <p:blipFill>
          <a:blip r:embed="rId3"/>
          <a:stretch>
            <a:fillRect/>
          </a:stretch>
        </p:blipFill>
        <p:spPr>
          <a:xfrm>
            <a:off x="4591574" y="1226388"/>
            <a:ext cx="6944686" cy="3062985"/>
          </a:xfrm>
          <a:prstGeom prst="rect">
            <a:avLst/>
          </a:prstGeom>
        </p:spPr>
      </p:pic>
      <p:pic>
        <p:nvPicPr>
          <p:cNvPr id="4" name="Picture 4">
            <a:extLst>
              <a:ext uri="{FF2B5EF4-FFF2-40B4-BE49-F238E27FC236}">
                <a16:creationId xmlns:a16="http://schemas.microsoft.com/office/drawing/2014/main" id="{95E40E1C-11E1-4BC6-A4CB-19BF84D59AC9}"/>
              </a:ext>
            </a:extLst>
          </p:cNvPr>
          <p:cNvPicPr>
            <a:picLocks noChangeAspect="1"/>
          </p:cNvPicPr>
          <p:nvPr/>
        </p:nvPicPr>
        <p:blipFill>
          <a:blip r:embed="rId4"/>
          <a:stretch>
            <a:fillRect/>
          </a:stretch>
        </p:blipFill>
        <p:spPr>
          <a:xfrm>
            <a:off x="4549629" y="4610992"/>
            <a:ext cx="4784521" cy="2068199"/>
          </a:xfrm>
          <a:prstGeom prst="rect">
            <a:avLst/>
          </a:prstGeom>
        </p:spPr>
      </p:pic>
      <p:pic>
        <p:nvPicPr>
          <p:cNvPr id="3" name="Picture 4">
            <a:extLst>
              <a:ext uri="{FF2B5EF4-FFF2-40B4-BE49-F238E27FC236}">
                <a16:creationId xmlns:a16="http://schemas.microsoft.com/office/drawing/2014/main" id="{60DFC564-6BDC-4ECE-AB5F-C18E889E898A}"/>
              </a:ext>
            </a:extLst>
          </p:cNvPr>
          <p:cNvPicPr>
            <a:picLocks noChangeAspect="1"/>
          </p:cNvPicPr>
          <p:nvPr/>
        </p:nvPicPr>
        <p:blipFill>
          <a:blip r:embed="rId5"/>
          <a:stretch>
            <a:fillRect/>
          </a:stretch>
        </p:blipFill>
        <p:spPr>
          <a:xfrm>
            <a:off x="9226492" y="4612503"/>
            <a:ext cx="2743200" cy="1114425"/>
          </a:xfrm>
          <a:prstGeom prst="rect">
            <a:avLst/>
          </a:prstGeom>
        </p:spPr>
      </p:pic>
    </p:spTree>
    <p:extLst>
      <p:ext uri="{BB962C8B-B14F-4D97-AF65-F5344CB8AC3E}">
        <p14:creationId xmlns:p14="http://schemas.microsoft.com/office/powerpoint/2010/main" val="36292074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28EAE6D7-6CBB-F743-88CB-57D0F6B7CB46}"/>
              </a:ext>
            </a:extLst>
          </p:cNvPr>
          <p:cNvSpPr/>
          <p:nvPr/>
        </p:nvSpPr>
        <p:spPr>
          <a:xfrm>
            <a:off x="-3538178" y="0"/>
            <a:ext cx="7647192" cy="7845722"/>
          </a:xfrm>
          <a:prstGeom prst="ellipse">
            <a:avLst/>
          </a:prstGeom>
          <a:solidFill>
            <a:srgbClr val="286E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20070"/>
              </a:solidFill>
            </a:endParaRPr>
          </a:p>
        </p:txBody>
      </p:sp>
      <p:sp>
        <p:nvSpPr>
          <p:cNvPr id="7" name="TextBox 6">
            <a:extLst>
              <a:ext uri="{FF2B5EF4-FFF2-40B4-BE49-F238E27FC236}">
                <a16:creationId xmlns:a16="http://schemas.microsoft.com/office/drawing/2014/main" id="{2938C59C-E506-BF41-A84A-20AD0B9F08E0}"/>
              </a:ext>
            </a:extLst>
          </p:cNvPr>
          <p:cNvSpPr txBox="1"/>
          <p:nvPr/>
        </p:nvSpPr>
        <p:spPr>
          <a:xfrm>
            <a:off x="6087758" y="3577304"/>
            <a:ext cx="2182989" cy="1015663"/>
          </a:xfrm>
          <a:prstGeom prst="rect">
            <a:avLst/>
          </a:prstGeom>
          <a:noFill/>
        </p:spPr>
        <p:txBody>
          <a:bodyPr wrap="square" rtlCol="0">
            <a:spAutoFit/>
          </a:bodyPr>
          <a:lstStyle/>
          <a:p>
            <a:pPr algn="ctr"/>
            <a:r>
              <a:rPr lang="en-US" sz="2000" dirty="0">
                <a:solidFill>
                  <a:schemeClr val="bg1"/>
                </a:solidFill>
                <a:latin typeface="Arial" panose="020B0604020202020204" pitchFamily="34" charset="0"/>
                <a:cs typeface="Arial" panose="020B0604020202020204" pitchFamily="34" charset="0"/>
              </a:rPr>
              <a:t>Key point</a:t>
            </a:r>
          </a:p>
          <a:p>
            <a:pPr algn="ctr"/>
            <a:r>
              <a:rPr lang="en-US" sz="2000" dirty="0">
                <a:solidFill>
                  <a:schemeClr val="bg1"/>
                </a:solidFill>
                <a:latin typeface="Arial" panose="020B0604020202020204" pitchFamily="34" charset="0"/>
                <a:cs typeface="Arial" panose="020B0604020202020204" pitchFamily="34" charset="0"/>
              </a:rPr>
              <a:t>goes here:</a:t>
            </a:r>
          </a:p>
          <a:p>
            <a:pPr algn="ctr"/>
            <a:r>
              <a:rPr lang="en-US" sz="2000" dirty="0">
                <a:solidFill>
                  <a:schemeClr val="bg1"/>
                </a:solidFill>
                <a:latin typeface="Arial" panose="020B0604020202020204" pitchFamily="34" charset="0"/>
                <a:cs typeface="Arial" panose="020B0604020202020204" pitchFamily="34" charset="0"/>
              </a:rPr>
              <a:t>Arial 20pt</a:t>
            </a:r>
          </a:p>
        </p:txBody>
      </p:sp>
      <p:sp>
        <p:nvSpPr>
          <p:cNvPr id="9" name="TextBox 8">
            <a:extLst>
              <a:ext uri="{FF2B5EF4-FFF2-40B4-BE49-F238E27FC236}">
                <a16:creationId xmlns:a16="http://schemas.microsoft.com/office/drawing/2014/main" id="{E38A4E3C-8749-6342-872B-55C467046999}"/>
              </a:ext>
            </a:extLst>
          </p:cNvPr>
          <p:cNvSpPr txBox="1"/>
          <p:nvPr/>
        </p:nvSpPr>
        <p:spPr>
          <a:xfrm>
            <a:off x="8769174" y="3577304"/>
            <a:ext cx="2182989" cy="1015663"/>
          </a:xfrm>
          <a:prstGeom prst="rect">
            <a:avLst/>
          </a:prstGeom>
          <a:noFill/>
        </p:spPr>
        <p:txBody>
          <a:bodyPr wrap="square" rtlCol="0">
            <a:spAutoFit/>
          </a:bodyPr>
          <a:lstStyle/>
          <a:p>
            <a:pPr algn="ctr"/>
            <a:r>
              <a:rPr lang="en-US" sz="2000" dirty="0">
                <a:solidFill>
                  <a:schemeClr val="bg1"/>
                </a:solidFill>
                <a:latin typeface="Arial" panose="020B0604020202020204" pitchFamily="34" charset="0"/>
                <a:cs typeface="Arial" panose="020B0604020202020204" pitchFamily="34" charset="0"/>
              </a:rPr>
              <a:t>Key point</a:t>
            </a:r>
          </a:p>
          <a:p>
            <a:pPr algn="ctr"/>
            <a:r>
              <a:rPr lang="en-US" sz="2000" dirty="0">
                <a:solidFill>
                  <a:schemeClr val="bg1"/>
                </a:solidFill>
                <a:latin typeface="Arial" panose="020B0604020202020204" pitchFamily="34" charset="0"/>
                <a:cs typeface="Arial" panose="020B0604020202020204" pitchFamily="34" charset="0"/>
              </a:rPr>
              <a:t>goes here:</a:t>
            </a:r>
          </a:p>
          <a:p>
            <a:pPr algn="ctr"/>
            <a:r>
              <a:rPr lang="en-US" sz="2000" dirty="0">
                <a:solidFill>
                  <a:schemeClr val="bg1"/>
                </a:solidFill>
                <a:latin typeface="Arial" panose="020B0604020202020204" pitchFamily="34" charset="0"/>
                <a:cs typeface="Arial" panose="020B0604020202020204" pitchFamily="34" charset="0"/>
              </a:rPr>
              <a:t>Arial 20pt</a:t>
            </a:r>
          </a:p>
        </p:txBody>
      </p:sp>
      <p:sp>
        <p:nvSpPr>
          <p:cNvPr id="10" name="TextBox 9">
            <a:extLst>
              <a:ext uri="{FF2B5EF4-FFF2-40B4-BE49-F238E27FC236}">
                <a16:creationId xmlns:a16="http://schemas.microsoft.com/office/drawing/2014/main" id="{42E17832-A7BE-B043-9956-4AEA82E35F1E}"/>
              </a:ext>
            </a:extLst>
          </p:cNvPr>
          <p:cNvSpPr txBox="1"/>
          <p:nvPr/>
        </p:nvSpPr>
        <p:spPr>
          <a:xfrm>
            <a:off x="115747" y="2386358"/>
            <a:ext cx="3471158" cy="1919424"/>
          </a:xfrm>
          <a:prstGeom prst="rect">
            <a:avLst/>
          </a:prstGeom>
          <a:noFill/>
        </p:spPr>
        <p:txBody>
          <a:bodyPr wrap="square" rtlCol="0">
            <a:noAutofit/>
          </a:bodyPr>
          <a:lstStyle/>
          <a:p>
            <a:r>
              <a:rPr lang="en-US" sz="4000" dirty="0">
                <a:solidFill>
                  <a:schemeClr val="bg1"/>
                </a:solidFill>
                <a:latin typeface="Arial" panose="020B0604020202020204" pitchFamily="34" charset="0"/>
                <a:cs typeface="Arial" panose="020B0604020202020204" pitchFamily="34" charset="0"/>
              </a:rPr>
              <a:t>Uploading Bulk achievements</a:t>
            </a:r>
          </a:p>
        </p:txBody>
      </p:sp>
      <p:sp>
        <p:nvSpPr>
          <p:cNvPr id="11" name="TextBox 10">
            <a:extLst>
              <a:ext uri="{FF2B5EF4-FFF2-40B4-BE49-F238E27FC236}">
                <a16:creationId xmlns:a16="http://schemas.microsoft.com/office/drawing/2014/main" id="{3CC9E40F-73AF-5241-987C-0AA04A3BEE68}"/>
              </a:ext>
            </a:extLst>
          </p:cNvPr>
          <p:cNvSpPr txBox="1"/>
          <p:nvPr/>
        </p:nvSpPr>
        <p:spPr>
          <a:xfrm>
            <a:off x="4294209" y="370389"/>
            <a:ext cx="7365258" cy="5786199"/>
          </a:xfrm>
          <a:prstGeom prst="rect">
            <a:avLst/>
          </a:prstGeom>
          <a:noFill/>
        </p:spPr>
        <p:txBody>
          <a:bodyPr wrap="square" lIns="91440" tIns="45720" rIns="91440" bIns="45720" rtlCol="0" anchor="t">
            <a:spAutoFit/>
          </a:bodyPr>
          <a:lstStyle/>
          <a:p>
            <a:r>
              <a:rPr lang="en-GB" sz="1600" dirty="0"/>
              <a:t>In the template, above each columns you will see guidance notes about the information required.</a:t>
            </a:r>
            <a:endParaRPr lang="en-US" dirty="0"/>
          </a:p>
          <a:p>
            <a:endParaRPr lang="en-GB" sz="1600" dirty="0"/>
          </a:p>
          <a:p>
            <a:r>
              <a:rPr lang="en-GB" sz="1600" dirty="0"/>
              <a:t>•	Mandatory fields are highlighted in blue.</a:t>
            </a:r>
          </a:p>
          <a:p>
            <a:r>
              <a:rPr lang="en-GB" sz="1600" dirty="0"/>
              <a:t>•	Yellow fields require at least 1 section to be completed. </a:t>
            </a:r>
          </a:p>
          <a:p>
            <a:r>
              <a:rPr lang="en-GB" sz="1600" dirty="0"/>
              <a:t>•	Notes column is optional and can be used to add information that will be replicated on the employer grant payment. This would usually be a purchase order or </a:t>
            </a:r>
            <a:r>
              <a:rPr lang="en-GB" sz="1600"/>
              <a:t>something similar.</a:t>
            </a:r>
            <a:endParaRPr lang="en-GB" sz="1600" dirty="0"/>
          </a:p>
          <a:p>
            <a:endParaRPr lang="en-GB" sz="1600" dirty="0"/>
          </a:p>
          <a:p>
            <a:r>
              <a:rPr lang="en-GB" sz="1600" dirty="0">
                <a:ea typeface="+mn-lt"/>
                <a:cs typeface="+mn-lt"/>
              </a:rPr>
              <a:t>To upload an achievement via bulk you will need to supply the following information:</a:t>
            </a:r>
            <a:endParaRPr lang="en-US" sz="1600" dirty="0">
              <a:ea typeface="+mn-lt"/>
              <a:cs typeface="+mn-lt"/>
            </a:endParaRPr>
          </a:p>
          <a:p>
            <a:endParaRPr lang="en-GB" sz="1600" dirty="0">
              <a:ea typeface="+mn-lt"/>
              <a:cs typeface="+mn-lt"/>
            </a:endParaRPr>
          </a:p>
          <a:p>
            <a:r>
              <a:rPr lang="en-GB" sz="1600" dirty="0">
                <a:ea typeface="+mn-lt"/>
                <a:cs typeface="+mn-lt"/>
              </a:rPr>
              <a:t>• name </a:t>
            </a:r>
          </a:p>
          <a:p>
            <a:r>
              <a:rPr lang="en-GB" sz="1600" dirty="0">
                <a:ea typeface="+mn-lt"/>
                <a:cs typeface="+mn-lt"/>
              </a:rPr>
              <a:t>• date of birth </a:t>
            </a:r>
          </a:p>
          <a:p>
            <a:r>
              <a:rPr lang="en-GB" sz="1600" dirty="0">
                <a:ea typeface="+mn-lt"/>
                <a:cs typeface="+mn-lt"/>
              </a:rPr>
              <a:t>• home address and postcode </a:t>
            </a:r>
          </a:p>
          <a:p>
            <a:r>
              <a:rPr lang="en-GB" sz="1600" dirty="0">
                <a:ea typeface="+mn-lt"/>
                <a:cs typeface="+mn-lt"/>
              </a:rPr>
              <a:t>• National Insurance Number or Individual ID/Registration number </a:t>
            </a:r>
          </a:p>
          <a:p>
            <a:r>
              <a:rPr lang="en-GB" sz="1600" dirty="0">
                <a:ea typeface="+mn-lt"/>
                <a:cs typeface="+mn-lt"/>
              </a:rPr>
              <a:t>• employer registration number (if a grant is to be paid) </a:t>
            </a:r>
          </a:p>
          <a:p>
            <a:r>
              <a:rPr lang="en-GB" sz="1600" dirty="0">
                <a:ea typeface="+mn-lt"/>
                <a:cs typeface="+mn-lt"/>
              </a:rPr>
              <a:t>• completed course title/ GET code</a:t>
            </a:r>
          </a:p>
          <a:p>
            <a:r>
              <a:rPr lang="en-GB" sz="1600" dirty="0">
                <a:ea typeface="+mn-lt"/>
                <a:cs typeface="+mn-lt"/>
              </a:rPr>
              <a:t>• course achievement date </a:t>
            </a:r>
          </a:p>
          <a:p>
            <a:endParaRPr lang="en-GB" sz="1600" dirty="0">
              <a:ea typeface="+mn-lt"/>
              <a:cs typeface="+mn-lt"/>
            </a:endParaRPr>
          </a:p>
          <a:p>
            <a:r>
              <a:rPr lang="en-GB" sz="1600" dirty="0">
                <a:ea typeface="+mn-lt"/>
                <a:cs typeface="+mn-lt"/>
              </a:rPr>
              <a:t>To make this process easier, the ATOs can create a spreadsheet for the employers to complete on booking with all the required information, which would then be ready to copy and paste into the template for submission.</a:t>
            </a:r>
            <a:endParaRPr lang="en-GB" dirty="0"/>
          </a:p>
          <a:p>
            <a:endParaRPr lang="en-GB" dirty="0">
              <a:cs typeface="Calibri" panose="020F0502020204030204"/>
            </a:endParaRPr>
          </a:p>
        </p:txBody>
      </p:sp>
    </p:spTree>
    <p:extLst>
      <p:ext uri="{BB962C8B-B14F-4D97-AF65-F5344CB8AC3E}">
        <p14:creationId xmlns:p14="http://schemas.microsoft.com/office/powerpoint/2010/main" val="12564329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938C59C-E506-BF41-A84A-20AD0B9F08E0}"/>
              </a:ext>
            </a:extLst>
          </p:cNvPr>
          <p:cNvSpPr txBox="1"/>
          <p:nvPr/>
        </p:nvSpPr>
        <p:spPr>
          <a:xfrm>
            <a:off x="6087758" y="3577304"/>
            <a:ext cx="2182989" cy="1015663"/>
          </a:xfrm>
          <a:prstGeom prst="rect">
            <a:avLst/>
          </a:prstGeom>
          <a:noFill/>
        </p:spPr>
        <p:txBody>
          <a:bodyPr wrap="square" rtlCol="0">
            <a:spAutoFit/>
          </a:bodyPr>
          <a:lstStyle/>
          <a:p>
            <a:pPr algn="ctr"/>
            <a:r>
              <a:rPr lang="en-US" sz="2000" dirty="0">
                <a:solidFill>
                  <a:schemeClr val="bg1"/>
                </a:solidFill>
                <a:latin typeface="Arial" panose="020B0604020202020204" pitchFamily="34" charset="0"/>
                <a:cs typeface="Arial" panose="020B0604020202020204" pitchFamily="34" charset="0"/>
              </a:rPr>
              <a:t>Key point</a:t>
            </a:r>
          </a:p>
          <a:p>
            <a:pPr algn="ctr"/>
            <a:r>
              <a:rPr lang="en-US" sz="2000" dirty="0">
                <a:solidFill>
                  <a:schemeClr val="bg1"/>
                </a:solidFill>
                <a:latin typeface="Arial" panose="020B0604020202020204" pitchFamily="34" charset="0"/>
                <a:cs typeface="Arial" panose="020B0604020202020204" pitchFamily="34" charset="0"/>
              </a:rPr>
              <a:t>goes here:</a:t>
            </a:r>
          </a:p>
          <a:p>
            <a:pPr algn="ctr"/>
            <a:r>
              <a:rPr lang="en-US" sz="2000" dirty="0">
                <a:solidFill>
                  <a:schemeClr val="bg1"/>
                </a:solidFill>
                <a:latin typeface="Arial" panose="020B0604020202020204" pitchFamily="34" charset="0"/>
                <a:cs typeface="Arial" panose="020B0604020202020204" pitchFamily="34" charset="0"/>
              </a:rPr>
              <a:t>Arial 20pt</a:t>
            </a:r>
          </a:p>
        </p:txBody>
      </p:sp>
      <p:sp>
        <p:nvSpPr>
          <p:cNvPr id="9" name="TextBox 8">
            <a:extLst>
              <a:ext uri="{FF2B5EF4-FFF2-40B4-BE49-F238E27FC236}">
                <a16:creationId xmlns:a16="http://schemas.microsoft.com/office/drawing/2014/main" id="{E38A4E3C-8749-6342-872B-55C467046999}"/>
              </a:ext>
            </a:extLst>
          </p:cNvPr>
          <p:cNvSpPr txBox="1"/>
          <p:nvPr/>
        </p:nvSpPr>
        <p:spPr>
          <a:xfrm>
            <a:off x="8769174" y="3577304"/>
            <a:ext cx="2182989" cy="1015663"/>
          </a:xfrm>
          <a:prstGeom prst="rect">
            <a:avLst/>
          </a:prstGeom>
          <a:noFill/>
        </p:spPr>
        <p:txBody>
          <a:bodyPr wrap="square" rtlCol="0">
            <a:spAutoFit/>
          </a:bodyPr>
          <a:lstStyle/>
          <a:p>
            <a:pPr algn="ctr"/>
            <a:r>
              <a:rPr lang="en-US" sz="2000" dirty="0">
                <a:solidFill>
                  <a:schemeClr val="bg1"/>
                </a:solidFill>
                <a:latin typeface="Arial" panose="020B0604020202020204" pitchFamily="34" charset="0"/>
                <a:cs typeface="Arial" panose="020B0604020202020204" pitchFamily="34" charset="0"/>
              </a:rPr>
              <a:t>Key point</a:t>
            </a:r>
          </a:p>
          <a:p>
            <a:pPr algn="ctr"/>
            <a:r>
              <a:rPr lang="en-US" sz="2000" dirty="0">
                <a:solidFill>
                  <a:schemeClr val="bg1"/>
                </a:solidFill>
                <a:latin typeface="Arial" panose="020B0604020202020204" pitchFamily="34" charset="0"/>
                <a:cs typeface="Arial" panose="020B0604020202020204" pitchFamily="34" charset="0"/>
              </a:rPr>
              <a:t>goes here:</a:t>
            </a:r>
          </a:p>
          <a:p>
            <a:pPr algn="ctr"/>
            <a:r>
              <a:rPr lang="en-US" sz="2000" dirty="0">
                <a:solidFill>
                  <a:schemeClr val="bg1"/>
                </a:solidFill>
                <a:latin typeface="Arial" panose="020B0604020202020204" pitchFamily="34" charset="0"/>
                <a:cs typeface="Arial" panose="020B0604020202020204" pitchFamily="34" charset="0"/>
              </a:rPr>
              <a:t>Arial 20pt</a:t>
            </a:r>
          </a:p>
        </p:txBody>
      </p:sp>
      <p:sp>
        <p:nvSpPr>
          <p:cNvPr id="10" name="TextBox 9">
            <a:extLst>
              <a:ext uri="{FF2B5EF4-FFF2-40B4-BE49-F238E27FC236}">
                <a16:creationId xmlns:a16="http://schemas.microsoft.com/office/drawing/2014/main" id="{42E17832-A7BE-B043-9956-4AEA82E35F1E}"/>
              </a:ext>
            </a:extLst>
          </p:cNvPr>
          <p:cNvSpPr txBox="1"/>
          <p:nvPr/>
        </p:nvSpPr>
        <p:spPr>
          <a:xfrm>
            <a:off x="-145466" y="2386358"/>
            <a:ext cx="3732371" cy="1919424"/>
          </a:xfrm>
          <a:prstGeom prst="rect">
            <a:avLst/>
          </a:prstGeom>
          <a:noFill/>
        </p:spPr>
        <p:txBody>
          <a:bodyPr wrap="square" rtlCol="0">
            <a:noAutofit/>
          </a:bodyPr>
          <a:lstStyle/>
          <a:p>
            <a:r>
              <a:rPr lang="en-US" sz="4000" dirty="0">
                <a:solidFill>
                  <a:schemeClr val="bg1"/>
                </a:solidFill>
                <a:latin typeface="Arial" panose="020B0604020202020204" pitchFamily="34" charset="0"/>
                <a:cs typeface="Arial" panose="020B0604020202020204" pitchFamily="34" charset="0"/>
              </a:rPr>
              <a:t>Uploading Bulk achievements</a:t>
            </a:r>
          </a:p>
        </p:txBody>
      </p:sp>
      <p:pic>
        <p:nvPicPr>
          <p:cNvPr id="2" name="bulk achievement">
            <a:hlinkClick r:id="" action="ppaction://media"/>
            <a:extLst>
              <a:ext uri="{FF2B5EF4-FFF2-40B4-BE49-F238E27FC236}">
                <a16:creationId xmlns:a16="http://schemas.microsoft.com/office/drawing/2014/main" id="{C0F70088-175E-45DD-9D22-9F9F1C8D533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794" y="386498"/>
            <a:ext cx="12192000" cy="6386513"/>
          </a:xfrm>
          <a:prstGeom prst="rect">
            <a:avLst/>
          </a:prstGeom>
        </p:spPr>
      </p:pic>
    </p:spTree>
    <p:extLst>
      <p:ext uri="{BB962C8B-B14F-4D97-AF65-F5344CB8AC3E}">
        <p14:creationId xmlns:p14="http://schemas.microsoft.com/office/powerpoint/2010/main" val="4126585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2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28EAE6D7-6CBB-F743-88CB-57D0F6B7CB46}"/>
              </a:ext>
            </a:extLst>
          </p:cNvPr>
          <p:cNvSpPr/>
          <p:nvPr/>
        </p:nvSpPr>
        <p:spPr>
          <a:xfrm>
            <a:off x="-3538178" y="0"/>
            <a:ext cx="7647192" cy="7845722"/>
          </a:xfrm>
          <a:prstGeom prst="ellipse">
            <a:avLst/>
          </a:prstGeom>
          <a:solidFill>
            <a:srgbClr val="286E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20070"/>
              </a:solidFill>
            </a:endParaRPr>
          </a:p>
        </p:txBody>
      </p:sp>
      <p:sp>
        <p:nvSpPr>
          <p:cNvPr id="10" name="TextBox 9">
            <a:extLst>
              <a:ext uri="{FF2B5EF4-FFF2-40B4-BE49-F238E27FC236}">
                <a16:creationId xmlns:a16="http://schemas.microsoft.com/office/drawing/2014/main" id="{42E17832-A7BE-B043-9956-4AEA82E35F1E}"/>
              </a:ext>
            </a:extLst>
          </p:cNvPr>
          <p:cNvSpPr txBox="1"/>
          <p:nvPr/>
        </p:nvSpPr>
        <p:spPr>
          <a:xfrm>
            <a:off x="208344" y="2386358"/>
            <a:ext cx="3378561" cy="1919424"/>
          </a:xfrm>
          <a:prstGeom prst="rect">
            <a:avLst/>
          </a:prstGeom>
          <a:noFill/>
        </p:spPr>
        <p:txBody>
          <a:bodyPr wrap="square" rtlCol="0">
            <a:noAutofit/>
          </a:bodyPr>
          <a:lstStyle/>
          <a:p>
            <a:r>
              <a:rPr lang="en-US" sz="4000" dirty="0">
                <a:solidFill>
                  <a:schemeClr val="bg1"/>
                </a:solidFill>
                <a:latin typeface="Arial" panose="020B0604020202020204" pitchFamily="34" charset="0"/>
                <a:cs typeface="Arial" panose="020B0604020202020204" pitchFamily="34" charset="0"/>
              </a:rPr>
              <a:t>Amending achievements</a:t>
            </a:r>
          </a:p>
        </p:txBody>
      </p:sp>
      <p:sp>
        <p:nvSpPr>
          <p:cNvPr id="11" name="TextBox 10">
            <a:extLst>
              <a:ext uri="{FF2B5EF4-FFF2-40B4-BE49-F238E27FC236}">
                <a16:creationId xmlns:a16="http://schemas.microsoft.com/office/drawing/2014/main" id="{3CC9E40F-73AF-5241-987C-0AA04A3BEE68}"/>
              </a:ext>
            </a:extLst>
          </p:cNvPr>
          <p:cNvSpPr txBox="1"/>
          <p:nvPr/>
        </p:nvSpPr>
        <p:spPr>
          <a:xfrm>
            <a:off x="4294209" y="370389"/>
            <a:ext cx="7365258" cy="2585323"/>
          </a:xfrm>
          <a:prstGeom prst="rect">
            <a:avLst/>
          </a:prstGeom>
          <a:noFill/>
        </p:spPr>
        <p:txBody>
          <a:bodyPr wrap="square" lIns="91440" tIns="45720" rIns="91440" bIns="45720" rtlCol="0" anchor="t">
            <a:spAutoFit/>
          </a:bodyPr>
          <a:lstStyle/>
          <a:p>
            <a:r>
              <a:rPr lang="en-GB" dirty="0"/>
              <a:t>Once you submit an achievement you have 48 hours to edit or delete it before it is processed.</a:t>
            </a:r>
            <a:endParaRPr lang="en-US" dirty="0">
              <a:cs typeface="Calibri" panose="020F0502020204030204"/>
            </a:endParaRPr>
          </a:p>
          <a:p>
            <a:endParaRPr lang="en-GB" dirty="0"/>
          </a:p>
          <a:p>
            <a:r>
              <a:rPr lang="en-GB" dirty="0"/>
              <a:t>After 48 hours, you will not be able to make any amendments without contacting </a:t>
            </a:r>
            <a:r>
              <a:rPr lang="en-GB" dirty="0">
                <a:hlinkClick r:id="rId3"/>
              </a:rPr>
              <a:t>CTDServices@citb.co.uk</a:t>
            </a:r>
            <a:r>
              <a:rPr lang="en-GB" dirty="0"/>
              <a:t> </a:t>
            </a:r>
            <a:endParaRPr lang="en-GB" dirty="0">
              <a:cs typeface="Calibri"/>
            </a:endParaRPr>
          </a:p>
          <a:p>
            <a:endParaRPr lang="en-GB" dirty="0">
              <a:cs typeface="Calibri"/>
            </a:endParaRPr>
          </a:p>
          <a:p>
            <a:endParaRPr lang="en-GB" dirty="0">
              <a:cs typeface="Calibri"/>
            </a:endParaRPr>
          </a:p>
          <a:p>
            <a:endParaRPr lang="en-GB" dirty="0"/>
          </a:p>
          <a:p>
            <a:endParaRPr lang="en-GB" dirty="0"/>
          </a:p>
        </p:txBody>
      </p:sp>
    </p:spTree>
    <p:extLst>
      <p:ext uri="{BB962C8B-B14F-4D97-AF65-F5344CB8AC3E}">
        <p14:creationId xmlns:p14="http://schemas.microsoft.com/office/powerpoint/2010/main" val="5889197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dit achievements">
            <a:hlinkClick r:id="" action="ppaction://media"/>
            <a:extLst>
              <a:ext uri="{FF2B5EF4-FFF2-40B4-BE49-F238E27FC236}">
                <a16:creationId xmlns:a16="http://schemas.microsoft.com/office/drawing/2014/main" id="{8EB0D332-FD05-48F7-BE2C-EA3D8970CB1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794" y="302864"/>
            <a:ext cx="12192000" cy="6142038"/>
          </a:xfrm>
          <a:prstGeom prst="rect">
            <a:avLst/>
          </a:prstGeom>
        </p:spPr>
      </p:pic>
    </p:spTree>
    <p:extLst>
      <p:ext uri="{BB962C8B-B14F-4D97-AF65-F5344CB8AC3E}">
        <p14:creationId xmlns:p14="http://schemas.microsoft.com/office/powerpoint/2010/main" val="3347821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1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28EAE6D7-6CBB-F743-88CB-57D0F6B7CB46}"/>
              </a:ext>
            </a:extLst>
          </p:cNvPr>
          <p:cNvSpPr/>
          <p:nvPr/>
        </p:nvSpPr>
        <p:spPr>
          <a:xfrm>
            <a:off x="2208281" y="-384496"/>
            <a:ext cx="7647192" cy="7845722"/>
          </a:xfrm>
          <a:prstGeom prst="ellipse">
            <a:avLst/>
          </a:prstGeom>
          <a:solidFill>
            <a:srgbClr val="6637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20070"/>
              </a:solidFill>
            </a:endParaRPr>
          </a:p>
        </p:txBody>
      </p:sp>
      <p:sp>
        <p:nvSpPr>
          <p:cNvPr id="10" name="TextBox 9">
            <a:extLst>
              <a:ext uri="{FF2B5EF4-FFF2-40B4-BE49-F238E27FC236}">
                <a16:creationId xmlns:a16="http://schemas.microsoft.com/office/drawing/2014/main" id="{42E17832-A7BE-B043-9956-4AEA82E35F1E}"/>
              </a:ext>
            </a:extLst>
          </p:cNvPr>
          <p:cNvSpPr txBox="1"/>
          <p:nvPr/>
        </p:nvSpPr>
        <p:spPr>
          <a:xfrm>
            <a:off x="3574365" y="2678441"/>
            <a:ext cx="5307944" cy="903983"/>
          </a:xfrm>
          <a:prstGeom prst="rect">
            <a:avLst/>
          </a:prstGeom>
          <a:noFill/>
        </p:spPr>
        <p:txBody>
          <a:bodyPr wrap="square" lIns="91440" tIns="45720" rIns="91440" bIns="45720" rtlCol="0" anchor="t">
            <a:noAutofit/>
          </a:bodyPr>
          <a:lstStyle/>
          <a:p>
            <a:pPr algn="ctr"/>
            <a:r>
              <a:rPr lang="en-US" sz="3200" dirty="0">
                <a:solidFill>
                  <a:schemeClr val="bg1"/>
                </a:solidFill>
                <a:latin typeface="Arial"/>
                <a:cs typeface="Arial"/>
              </a:rPr>
              <a:t>ATO functionality</a:t>
            </a:r>
            <a:endParaRPr lang="en-US" sz="3200" dirty="0">
              <a:solidFill>
                <a:schemeClr val="bg1"/>
              </a:solidFill>
              <a:latin typeface="Arial"/>
              <a:cs typeface="Calibri" panose="020F0502020204030204"/>
            </a:endParaRPr>
          </a:p>
          <a:p>
            <a:pPr algn="ctr"/>
            <a:endParaRPr lang="en-US" sz="3200" dirty="0">
              <a:solidFill>
                <a:schemeClr val="bg1"/>
              </a:solidFill>
              <a:latin typeface="Arial"/>
              <a:cs typeface="Arial"/>
            </a:endParaRPr>
          </a:p>
          <a:p>
            <a:pPr algn="ctr"/>
            <a:r>
              <a:rPr lang="en-US" sz="4000" dirty="0">
                <a:solidFill>
                  <a:schemeClr val="bg1"/>
                </a:solidFill>
                <a:latin typeface="Arial"/>
                <a:cs typeface="Arial"/>
              </a:rPr>
              <a:t>Managing account</a:t>
            </a:r>
          </a:p>
        </p:txBody>
      </p:sp>
    </p:spTree>
    <p:extLst>
      <p:ext uri="{BB962C8B-B14F-4D97-AF65-F5344CB8AC3E}">
        <p14:creationId xmlns:p14="http://schemas.microsoft.com/office/powerpoint/2010/main" val="34325083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28EAE6D7-6CBB-F743-88CB-57D0F6B7CB46}"/>
              </a:ext>
            </a:extLst>
          </p:cNvPr>
          <p:cNvSpPr/>
          <p:nvPr/>
        </p:nvSpPr>
        <p:spPr>
          <a:xfrm>
            <a:off x="-3538178" y="0"/>
            <a:ext cx="7647192" cy="7845722"/>
          </a:xfrm>
          <a:prstGeom prst="ellipse">
            <a:avLst/>
          </a:prstGeom>
          <a:solidFill>
            <a:srgbClr val="286E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20070"/>
              </a:solidFill>
            </a:endParaRPr>
          </a:p>
        </p:txBody>
      </p:sp>
      <p:sp>
        <p:nvSpPr>
          <p:cNvPr id="7" name="TextBox 6">
            <a:extLst>
              <a:ext uri="{FF2B5EF4-FFF2-40B4-BE49-F238E27FC236}">
                <a16:creationId xmlns:a16="http://schemas.microsoft.com/office/drawing/2014/main" id="{2938C59C-E506-BF41-A84A-20AD0B9F08E0}"/>
              </a:ext>
            </a:extLst>
          </p:cNvPr>
          <p:cNvSpPr txBox="1"/>
          <p:nvPr/>
        </p:nvSpPr>
        <p:spPr>
          <a:xfrm>
            <a:off x="6087758" y="3577304"/>
            <a:ext cx="2182989" cy="1015663"/>
          </a:xfrm>
          <a:prstGeom prst="rect">
            <a:avLst/>
          </a:prstGeom>
          <a:noFill/>
        </p:spPr>
        <p:txBody>
          <a:bodyPr wrap="square" rtlCol="0">
            <a:spAutoFit/>
          </a:bodyPr>
          <a:lstStyle/>
          <a:p>
            <a:pPr algn="ctr"/>
            <a:r>
              <a:rPr lang="en-US" sz="2000" dirty="0">
                <a:solidFill>
                  <a:schemeClr val="bg1"/>
                </a:solidFill>
                <a:latin typeface="Arial" panose="020B0604020202020204" pitchFamily="34" charset="0"/>
                <a:cs typeface="Arial" panose="020B0604020202020204" pitchFamily="34" charset="0"/>
              </a:rPr>
              <a:t>Key point</a:t>
            </a:r>
          </a:p>
          <a:p>
            <a:pPr algn="ctr"/>
            <a:r>
              <a:rPr lang="en-US" sz="2000" dirty="0">
                <a:solidFill>
                  <a:schemeClr val="bg1"/>
                </a:solidFill>
                <a:latin typeface="Arial" panose="020B0604020202020204" pitchFamily="34" charset="0"/>
                <a:cs typeface="Arial" panose="020B0604020202020204" pitchFamily="34" charset="0"/>
              </a:rPr>
              <a:t>goes here:</a:t>
            </a:r>
          </a:p>
          <a:p>
            <a:pPr algn="ctr"/>
            <a:r>
              <a:rPr lang="en-US" sz="2000" dirty="0">
                <a:solidFill>
                  <a:schemeClr val="bg1"/>
                </a:solidFill>
                <a:latin typeface="Arial" panose="020B0604020202020204" pitchFamily="34" charset="0"/>
                <a:cs typeface="Arial" panose="020B0604020202020204" pitchFamily="34" charset="0"/>
              </a:rPr>
              <a:t>Arial 20pt</a:t>
            </a:r>
          </a:p>
        </p:txBody>
      </p:sp>
      <p:sp>
        <p:nvSpPr>
          <p:cNvPr id="9" name="TextBox 8">
            <a:extLst>
              <a:ext uri="{FF2B5EF4-FFF2-40B4-BE49-F238E27FC236}">
                <a16:creationId xmlns:a16="http://schemas.microsoft.com/office/drawing/2014/main" id="{E38A4E3C-8749-6342-872B-55C467046999}"/>
              </a:ext>
            </a:extLst>
          </p:cNvPr>
          <p:cNvSpPr txBox="1"/>
          <p:nvPr/>
        </p:nvSpPr>
        <p:spPr>
          <a:xfrm>
            <a:off x="8769174" y="3577304"/>
            <a:ext cx="2182989" cy="1015663"/>
          </a:xfrm>
          <a:prstGeom prst="rect">
            <a:avLst/>
          </a:prstGeom>
          <a:noFill/>
        </p:spPr>
        <p:txBody>
          <a:bodyPr wrap="square" rtlCol="0">
            <a:spAutoFit/>
          </a:bodyPr>
          <a:lstStyle/>
          <a:p>
            <a:pPr algn="ctr"/>
            <a:r>
              <a:rPr lang="en-US" sz="2000" dirty="0">
                <a:solidFill>
                  <a:schemeClr val="bg1"/>
                </a:solidFill>
                <a:latin typeface="Arial" panose="020B0604020202020204" pitchFamily="34" charset="0"/>
                <a:cs typeface="Arial" panose="020B0604020202020204" pitchFamily="34" charset="0"/>
              </a:rPr>
              <a:t>Key point</a:t>
            </a:r>
          </a:p>
          <a:p>
            <a:pPr algn="ctr"/>
            <a:r>
              <a:rPr lang="en-US" sz="2000" dirty="0">
                <a:solidFill>
                  <a:schemeClr val="bg1"/>
                </a:solidFill>
                <a:latin typeface="Arial" panose="020B0604020202020204" pitchFamily="34" charset="0"/>
                <a:cs typeface="Arial" panose="020B0604020202020204" pitchFamily="34" charset="0"/>
              </a:rPr>
              <a:t>goes here:</a:t>
            </a:r>
          </a:p>
          <a:p>
            <a:pPr algn="ctr"/>
            <a:r>
              <a:rPr lang="en-US" sz="2000" dirty="0">
                <a:solidFill>
                  <a:schemeClr val="bg1"/>
                </a:solidFill>
                <a:latin typeface="Arial" panose="020B0604020202020204" pitchFamily="34" charset="0"/>
                <a:cs typeface="Arial" panose="020B0604020202020204" pitchFamily="34" charset="0"/>
              </a:rPr>
              <a:t>Arial 20pt</a:t>
            </a:r>
          </a:p>
        </p:txBody>
      </p:sp>
      <p:sp>
        <p:nvSpPr>
          <p:cNvPr id="10" name="TextBox 9">
            <a:extLst>
              <a:ext uri="{FF2B5EF4-FFF2-40B4-BE49-F238E27FC236}">
                <a16:creationId xmlns:a16="http://schemas.microsoft.com/office/drawing/2014/main" id="{42E17832-A7BE-B043-9956-4AEA82E35F1E}"/>
              </a:ext>
            </a:extLst>
          </p:cNvPr>
          <p:cNvSpPr txBox="1"/>
          <p:nvPr/>
        </p:nvSpPr>
        <p:spPr>
          <a:xfrm>
            <a:off x="243068" y="2386358"/>
            <a:ext cx="3343837" cy="1919424"/>
          </a:xfrm>
          <a:prstGeom prst="rect">
            <a:avLst/>
          </a:prstGeom>
          <a:noFill/>
        </p:spPr>
        <p:txBody>
          <a:bodyPr wrap="square" rtlCol="0">
            <a:noAutofit/>
          </a:bodyPr>
          <a:lstStyle/>
          <a:p>
            <a:r>
              <a:rPr lang="en-US" sz="4000" dirty="0">
                <a:solidFill>
                  <a:schemeClr val="bg1"/>
                </a:solidFill>
                <a:latin typeface="Arial" panose="020B0604020202020204" pitchFamily="34" charset="0"/>
                <a:cs typeface="Arial" panose="020B0604020202020204" pitchFamily="34" charset="0"/>
              </a:rPr>
              <a:t>Managing your account</a:t>
            </a:r>
          </a:p>
        </p:txBody>
      </p:sp>
      <p:sp>
        <p:nvSpPr>
          <p:cNvPr id="11" name="TextBox 10">
            <a:extLst>
              <a:ext uri="{FF2B5EF4-FFF2-40B4-BE49-F238E27FC236}">
                <a16:creationId xmlns:a16="http://schemas.microsoft.com/office/drawing/2014/main" id="{3CC9E40F-73AF-5241-987C-0AA04A3BEE68}"/>
              </a:ext>
            </a:extLst>
          </p:cNvPr>
          <p:cNvSpPr txBox="1"/>
          <p:nvPr/>
        </p:nvSpPr>
        <p:spPr>
          <a:xfrm>
            <a:off x="4294209" y="370389"/>
            <a:ext cx="7365258" cy="8494633"/>
          </a:xfrm>
          <a:prstGeom prst="rect">
            <a:avLst/>
          </a:prstGeom>
          <a:noFill/>
        </p:spPr>
        <p:txBody>
          <a:bodyPr wrap="square" lIns="91440" tIns="45720" rIns="91440" bIns="45720" rtlCol="0" anchor="t">
            <a:spAutoFit/>
          </a:bodyPr>
          <a:lstStyle/>
          <a:p>
            <a:r>
              <a:rPr lang="en-GB" sz="1600" dirty="0"/>
              <a:t>The person who first set up the ATO account is a Super User, with full administration rights within the portal. </a:t>
            </a:r>
          </a:p>
          <a:p>
            <a:endParaRPr lang="en-GB" sz="1600" dirty="0"/>
          </a:p>
          <a:p>
            <a:r>
              <a:rPr lang="en-GB" sz="1600" dirty="0"/>
              <a:t>A super user can add other users and amend existing users to perform certain functions. They can do this on the User Management page. </a:t>
            </a:r>
            <a:endParaRPr lang="en-GB" sz="1600" dirty="0">
              <a:cs typeface="Calibri" panose="020F0502020204030204"/>
            </a:endParaRPr>
          </a:p>
          <a:p>
            <a:endParaRPr lang="en-GB" sz="1600" dirty="0"/>
          </a:p>
          <a:p>
            <a:r>
              <a:rPr lang="en-GB" sz="1600" dirty="0"/>
              <a:t>The options available are:</a:t>
            </a:r>
            <a:endParaRPr lang="en-GB" dirty="0">
              <a:cs typeface="Calibri"/>
            </a:endParaRPr>
          </a:p>
          <a:p>
            <a:r>
              <a:rPr lang="en-GB" sz="1600" dirty="0"/>
              <a:t>• ATO Remove Access – to remove access to the portal for the user </a:t>
            </a:r>
          </a:p>
          <a:p>
            <a:r>
              <a:rPr lang="en-GB" sz="1600" dirty="0"/>
              <a:t>• ATO Super User - full administration rights (max of 4 per ATO)</a:t>
            </a:r>
            <a:endParaRPr lang="en-GB" sz="1600" dirty="0">
              <a:cs typeface="Calibri"/>
            </a:endParaRPr>
          </a:p>
          <a:p>
            <a:r>
              <a:rPr lang="en-GB" sz="1600" dirty="0"/>
              <a:t>• ATO User – can add venues and courses and publish them, but only view other pages </a:t>
            </a:r>
          </a:p>
          <a:p>
            <a:r>
              <a:rPr lang="en-GB" sz="1600" dirty="0"/>
              <a:t>• ATO Bespoke – Custom mix of permissions for functionality</a:t>
            </a:r>
            <a:endParaRPr lang="en-GB" sz="1600" dirty="0">
              <a:cs typeface="Calibri"/>
            </a:endParaRPr>
          </a:p>
          <a:p>
            <a:endParaRPr lang="en-GB" sz="1600" dirty="0"/>
          </a:p>
          <a:p>
            <a:r>
              <a:rPr lang="en-GB" sz="1600" dirty="0"/>
              <a:t>When a Super User adds another user an invitation email will be sent to the new contact, inviting them to log in to the portal.</a:t>
            </a:r>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p:txBody>
      </p:sp>
    </p:spTree>
    <p:extLst>
      <p:ext uri="{BB962C8B-B14F-4D97-AF65-F5344CB8AC3E}">
        <p14:creationId xmlns:p14="http://schemas.microsoft.com/office/powerpoint/2010/main" val="8734144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dding and editing permissions">
            <a:hlinkClick r:id="" action="ppaction://media"/>
            <a:extLst>
              <a:ext uri="{FF2B5EF4-FFF2-40B4-BE49-F238E27FC236}">
                <a16:creationId xmlns:a16="http://schemas.microsoft.com/office/drawing/2014/main" id="{F007A283-1288-401E-AE2D-4E0847A36D0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794" y="358620"/>
            <a:ext cx="12192000" cy="6386513"/>
          </a:xfrm>
          <a:prstGeom prst="rect">
            <a:avLst/>
          </a:prstGeom>
        </p:spPr>
      </p:pic>
    </p:spTree>
    <p:extLst>
      <p:ext uri="{BB962C8B-B14F-4D97-AF65-F5344CB8AC3E}">
        <p14:creationId xmlns:p14="http://schemas.microsoft.com/office/powerpoint/2010/main" val="1493034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2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28EAE6D7-6CBB-F743-88CB-57D0F6B7CB46}"/>
              </a:ext>
            </a:extLst>
          </p:cNvPr>
          <p:cNvSpPr/>
          <p:nvPr/>
        </p:nvSpPr>
        <p:spPr>
          <a:xfrm>
            <a:off x="-3538178" y="0"/>
            <a:ext cx="7647192" cy="7845722"/>
          </a:xfrm>
          <a:prstGeom prst="ellipse">
            <a:avLst/>
          </a:prstGeom>
          <a:solidFill>
            <a:srgbClr val="286E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20070"/>
              </a:solidFill>
            </a:endParaRPr>
          </a:p>
        </p:txBody>
      </p:sp>
      <p:sp>
        <p:nvSpPr>
          <p:cNvPr id="7" name="TextBox 6">
            <a:extLst>
              <a:ext uri="{FF2B5EF4-FFF2-40B4-BE49-F238E27FC236}">
                <a16:creationId xmlns:a16="http://schemas.microsoft.com/office/drawing/2014/main" id="{2938C59C-E506-BF41-A84A-20AD0B9F08E0}"/>
              </a:ext>
            </a:extLst>
          </p:cNvPr>
          <p:cNvSpPr txBox="1"/>
          <p:nvPr/>
        </p:nvSpPr>
        <p:spPr>
          <a:xfrm>
            <a:off x="6087758" y="3577304"/>
            <a:ext cx="2182989" cy="1015663"/>
          </a:xfrm>
          <a:prstGeom prst="rect">
            <a:avLst/>
          </a:prstGeom>
          <a:noFill/>
        </p:spPr>
        <p:txBody>
          <a:bodyPr wrap="square" rtlCol="0">
            <a:spAutoFit/>
          </a:bodyPr>
          <a:lstStyle/>
          <a:p>
            <a:pPr algn="ctr"/>
            <a:r>
              <a:rPr lang="en-US" sz="2000" dirty="0">
                <a:solidFill>
                  <a:schemeClr val="bg1"/>
                </a:solidFill>
                <a:latin typeface="Arial" panose="020B0604020202020204" pitchFamily="34" charset="0"/>
                <a:cs typeface="Arial" panose="020B0604020202020204" pitchFamily="34" charset="0"/>
              </a:rPr>
              <a:t>Key point</a:t>
            </a:r>
          </a:p>
          <a:p>
            <a:pPr algn="ctr"/>
            <a:r>
              <a:rPr lang="en-US" sz="2000" dirty="0">
                <a:solidFill>
                  <a:schemeClr val="bg1"/>
                </a:solidFill>
                <a:latin typeface="Arial" panose="020B0604020202020204" pitchFamily="34" charset="0"/>
                <a:cs typeface="Arial" panose="020B0604020202020204" pitchFamily="34" charset="0"/>
              </a:rPr>
              <a:t>goes here:</a:t>
            </a:r>
          </a:p>
          <a:p>
            <a:pPr algn="ctr"/>
            <a:r>
              <a:rPr lang="en-US" sz="2000" dirty="0">
                <a:solidFill>
                  <a:schemeClr val="bg1"/>
                </a:solidFill>
                <a:latin typeface="Arial" panose="020B0604020202020204" pitchFamily="34" charset="0"/>
                <a:cs typeface="Arial" panose="020B0604020202020204" pitchFamily="34" charset="0"/>
              </a:rPr>
              <a:t>Arial 20pt</a:t>
            </a:r>
          </a:p>
        </p:txBody>
      </p:sp>
      <p:sp>
        <p:nvSpPr>
          <p:cNvPr id="9" name="TextBox 8">
            <a:extLst>
              <a:ext uri="{FF2B5EF4-FFF2-40B4-BE49-F238E27FC236}">
                <a16:creationId xmlns:a16="http://schemas.microsoft.com/office/drawing/2014/main" id="{E38A4E3C-8749-6342-872B-55C467046999}"/>
              </a:ext>
            </a:extLst>
          </p:cNvPr>
          <p:cNvSpPr txBox="1"/>
          <p:nvPr/>
        </p:nvSpPr>
        <p:spPr>
          <a:xfrm>
            <a:off x="8769174" y="3577304"/>
            <a:ext cx="2182989" cy="1015663"/>
          </a:xfrm>
          <a:prstGeom prst="rect">
            <a:avLst/>
          </a:prstGeom>
          <a:noFill/>
        </p:spPr>
        <p:txBody>
          <a:bodyPr wrap="square" rtlCol="0">
            <a:spAutoFit/>
          </a:bodyPr>
          <a:lstStyle/>
          <a:p>
            <a:pPr algn="ctr"/>
            <a:r>
              <a:rPr lang="en-US" sz="2000" dirty="0">
                <a:solidFill>
                  <a:schemeClr val="bg1"/>
                </a:solidFill>
                <a:latin typeface="Arial" panose="020B0604020202020204" pitchFamily="34" charset="0"/>
                <a:cs typeface="Arial" panose="020B0604020202020204" pitchFamily="34" charset="0"/>
              </a:rPr>
              <a:t>Key point</a:t>
            </a:r>
          </a:p>
          <a:p>
            <a:pPr algn="ctr"/>
            <a:r>
              <a:rPr lang="en-US" sz="2000" dirty="0">
                <a:solidFill>
                  <a:schemeClr val="bg1"/>
                </a:solidFill>
                <a:latin typeface="Arial" panose="020B0604020202020204" pitchFamily="34" charset="0"/>
                <a:cs typeface="Arial" panose="020B0604020202020204" pitchFamily="34" charset="0"/>
              </a:rPr>
              <a:t>goes here:</a:t>
            </a:r>
          </a:p>
          <a:p>
            <a:pPr algn="ctr"/>
            <a:r>
              <a:rPr lang="en-US" sz="2000" dirty="0">
                <a:solidFill>
                  <a:schemeClr val="bg1"/>
                </a:solidFill>
                <a:latin typeface="Arial" panose="020B0604020202020204" pitchFamily="34" charset="0"/>
                <a:cs typeface="Arial" panose="020B0604020202020204" pitchFamily="34" charset="0"/>
              </a:rPr>
              <a:t>Arial 20pt</a:t>
            </a:r>
          </a:p>
        </p:txBody>
      </p:sp>
      <p:sp>
        <p:nvSpPr>
          <p:cNvPr id="10" name="TextBox 9">
            <a:extLst>
              <a:ext uri="{FF2B5EF4-FFF2-40B4-BE49-F238E27FC236}">
                <a16:creationId xmlns:a16="http://schemas.microsoft.com/office/drawing/2014/main" id="{42E17832-A7BE-B043-9956-4AEA82E35F1E}"/>
              </a:ext>
            </a:extLst>
          </p:cNvPr>
          <p:cNvSpPr txBox="1"/>
          <p:nvPr/>
        </p:nvSpPr>
        <p:spPr>
          <a:xfrm>
            <a:off x="277792" y="2386358"/>
            <a:ext cx="3309113" cy="1919424"/>
          </a:xfrm>
          <a:prstGeom prst="rect">
            <a:avLst/>
          </a:prstGeom>
          <a:noFill/>
        </p:spPr>
        <p:txBody>
          <a:bodyPr wrap="square" rtlCol="0">
            <a:noAutofit/>
          </a:bodyPr>
          <a:lstStyle/>
          <a:p>
            <a:r>
              <a:rPr lang="en-US" sz="4000" dirty="0">
                <a:solidFill>
                  <a:schemeClr val="bg1"/>
                </a:solidFill>
                <a:latin typeface="Arial" panose="020B0604020202020204" pitchFamily="34" charset="0"/>
                <a:cs typeface="Arial" panose="020B0604020202020204" pitchFamily="34" charset="0"/>
              </a:rPr>
              <a:t>Updating </a:t>
            </a:r>
            <a:r>
              <a:rPr lang="en-GB" sz="4000" dirty="0">
                <a:solidFill>
                  <a:schemeClr val="bg1"/>
                </a:solidFill>
                <a:latin typeface="Arial" panose="020B0604020202020204" pitchFamily="34" charset="0"/>
                <a:cs typeface="Arial" panose="020B0604020202020204" pitchFamily="34" charset="0"/>
              </a:rPr>
              <a:t>organisation</a:t>
            </a:r>
            <a:r>
              <a:rPr lang="en-US" sz="4000" dirty="0">
                <a:solidFill>
                  <a:schemeClr val="bg1"/>
                </a:solidFill>
                <a:latin typeface="Arial" panose="020B0604020202020204" pitchFamily="34" charset="0"/>
                <a:cs typeface="Arial" panose="020B0604020202020204" pitchFamily="34" charset="0"/>
              </a:rPr>
              <a:t> details</a:t>
            </a:r>
          </a:p>
        </p:txBody>
      </p:sp>
      <p:sp>
        <p:nvSpPr>
          <p:cNvPr id="11" name="TextBox 10">
            <a:extLst>
              <a:ext uri="{FF2B5EF4-FFF2-40B4-BE49-F238E27FC236}">
                <a16:creationId xmlns:a16="http://schemas.microsoft.com/office/drawing/2014/main" id="{3CC9E40F-73AF-5241-987C-0AA04A3BEE68}"/>
              </a:ext>
            </a:extLst>
          </p:cNvPr>
          <p:cNvSpPr txBox="1"/>
          <p:nvPr/>
        </p:nvSpPr>
        <p:spPr>
          <a:xfrm>
            <a:off x="4294209" y="370389"/>
            <a:ext cx="7365258" cy="2862322"/>
          </a:xfrm>
          <a:prstGeom prst="rect">
            <a:avLst/>
          </a:prstGeom>
          <a:noFill/>
        </p:spPr>
        <p:txBody>
          <a:bodyPr wrap="square" lIns="91440" tIns="45720" rIns="91440" bIns="45720" rtlCol="0" anchor="t">
            <a:spAutoFit/>
          </a:bodyPr>
          <a:lstStyle/>
          <a:p>
            <a:r>
              <a:rPr lang="en-GB" dirty="0"/>
              <a:t>Clicking the ATO button takes you to the organisation details page, here you can update any of the fields that are not greyed out.</a:t>
            </a:r>
            <a:endParaRPr lang="en-US" dirty="0"/>
          </a:p>
          <a:p>
            <a:endParaRPr lang="en-GB" dirty="0"/>
          </a:p>
          <a:p>
            <a:r>
              <a:rPr lang="en-GB" dirty="0"/>
              <a:t>Contact </a:t>
            </a:r>
            <a:r>
              <a:rPr lang="en-GB" dirty="0">
                <a:hlinkClick r:id="rId3"/>
              </a:rPr>
              <a:t>ctdservices@citb.co.uk</a:t>
            </a:r>
            <a:r>
              <a:rPr lang="en-GB" dirty="0"/>
              <a:t> to update any greyed-out fields.</a:t>
            </a:r>
          </a:p>
          <a:p>
            <a:endParaRPr lang="en-GB" dirty="0"/>
          </a:p>
          <a:p>
            <a:endParaRPr lang="en-GB" dirty="0"/>
          </a:p>
          <a:p>
            <a:endParaRPr lang="en-GB" dirty="0"/>
          </a:p>
          <a:p>
            <a:endParaRPr lang="en-GB" dirty="0"/>
          </a:p>
          <a:p>
            <a:endParaRPr lang="en-GB" dirty="0"/>
          </a:p>
          <a:p>
            <a:endParaRPr lang="en-GB" dirty="0"/>
          </a:p>
        </p:txBody>
      </p:sp>
    </p:spTree>
    <p:extLst>
      <p:ext uri="{BB962C8B-B14F-4D97-AF65-F5344CB8AC3E}">
        <p14:creationId xmlns:p14="http://schemas.microsoft.com/office/powerpoint/2010/main" val="31259748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28EAE6D7-6CBB-F743-88CB-57D0F6B7CB46}"/>
              </a:ext>
            </a:extLst>
          </p:cNvPr>
          <p:cNvSpPr/>
          <p:nvPr/>
        </p:nvSpPr>
        <p:spPr>
          <a:xfrm>
            <a:off x="-3538178" y="0"/>
            <a:ext cx="7647192" cy="7845722"/>
          </a:xfrm>
          <a:prstGeom prst="ellipse">
            <a:avLst/>
          </a:prstGeom>
          <a:solidFill>
            <a:srgbClr val="286E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20070"/>
              </a:solidFill>
            </a:endParaRPr>
          </a:p>
        </p:txBody>
      </p:sp>
      <p:sp>
        <p:nvSpPr>
          <p:cNvPr id="7" name="TextBox 6">
            <a:extLst>
              <a:ext uri="{FF2B5EF4-FFF2-40B4-BE49-F238E27FC236}">
                <a16:creationId xmlns:a16="http://schemas.microsoft.com/office/drawing/2014/main" id="{2938C59C-E506-BF41-A84A-20AD0B9F08E0}"/>
              </a:ext>
            </a:extLst>
          </p:cNvPr>
          <p:cNvSpPr txBox="1"/>
          <p:nvPr/>
        </p:nvSpPr>
        <p:spPr>
          <a:xfrm>
            <a:off x="6087758" y="3577304"/>
            <a:ext cx="2182989" cy="1015663"/>
          </a:xfrm>
          <a:prstGeom prst="rect">
            <a:avLst/>
          </a:prstGeom>
          <a:noFill/>
        </p:spPr>
        <p:txBody>
          <a:bodyPr wrap="square" rtlCol="0">
            <a:spAutoFit/>
          </a:bodyPr>
          <a:lstStyle/>
          <a:p>
            <a:pPr algn="ctr"/>
            <a:r>
              <a:rPr lang="en-US" sz="2000" dirty="0">
                <a:solidFill>
                  <a:schemeClr val="bg1"/>
                </a:solidFill>
                <a:latin typeface="Arial" panose="020B0604020202020204" pitchFamily="34" charset="0"/>
                <a:cs typeface="Arial" panose="020B0604020202020204" pitchFamily="34" charset="0"/>
              </a:rPr>
              <a:t>Key point</a:t>
            </a:r>
          </a:p>
          <a:p>
            <a:pPr algn="ctr"/>
            <a:r>
              <a:rPr lang="en-US" sz="2000" dirty="0">
                <a:solidFill>
                  <a:schemeClr val="bg1"/>
                </a:solidFill>
                <a:latin typeface="Arial" panose="020B0604020202020204" pitchFamily="34" charset="0"/>
                <a:cs typeface="Arial" panose="020B0604020202020204" pitchFamily="34" charset="0"/>
              </a:rPr>
              <a:t>goes here:</a:t>
            </a:r>
          </a:p>
          <a:p>
            <a:pPr algn="ctr"/>
            <a:r>
              <a:rPr lang="en-US" sz="2000" dirty="0">
                <a:solidFill>
                  <a:schemeClr val="bg1"/>
                </a:solidFill>
                <a:latin typeface="Arial" panose="020B0604020202020204" pitchFamily="34" charset="0"/>
                <a:cs typeface="Arial" panose="020B0604020202020204" pitchFamily="34" charset="0"/>
              </a:rPr>
              <a:t>Arial 20pt</a:t>
            </a:r>
          </a:p>
        </p:txBody>
      </p:sp>
      <p:sp>
        <p:nvSpPr>
          <p:cNvPr id="9" name="TextBox 8">
            <a:extLst>
              <a:ext uri="{FF2B5EF4-FFF2-40B4-BE49-F238E27FC236}">
                <a16:creationId xmlns:a16="http://schemas.microsoft.com/office/drawing/2014/main" id="{E38A4E3C-8749-6342-872B-55C467046999}"/>
              </a:ext>
            </a:extLst>
          </p:cNvPr>
          <p:cNvSpPr txBox="1"/>
          <p:nvPr/>
        </p:nvSpPr>
        <p:spPr>
          <a:xfrm>
            <a:off x="8769174" y="3577304"/>
            <a:ext cx="2182989" cy="1015663"/>
          </a:xfrm>
          <a:prstGeom prst="rect">
            <a:avLst/>
          </a:prstGeom>
          <a:noFill/>
        </p:spPr>
        <p:txBody>
          <a:bodyPr wrap="square" rtlCol="0">
            <a:spAutoFit/>
          </a:bodyPr>
          <a:lstStyle/>
          <a:p>
            <a:pPr algn="ctr"/>
            <a:r>
              <a:rPr lang="en-US" sz="2000" dirty="0">
                <a:solidFill>
                  <a:schemeClr val="bg1"/>
                </a:solidFill>
                <a:latin typeface="Arial" panose="020B0604020202020204" pitchFamily="34" charset="0"/>
                <a:cs typeface="Arial" panose="020B0604020202020204" pitchFamily="34" charset="0"/>
              </a:rPr>
              <a:t>Key point</a:t>
            </a:r>
          </a:p>
          <a:p>
            <a:pPr algn="ctr"/>
            <a:r>
              <a:rPr lang="en-US" sz="2000" dirty="0">
                <a:solidFill>
                  <a:schemeClr val="bg1"/>
                </a:solidFill>
                <a:latin typeface="Arial" panose="020B0604020202020204" pitchFamily="34" charset="0"/>
                <a:cs typeface="Arial" panose="020B0604020202020204" pitchFamily="34" charset="0"/>
              </a:rPr>
              <a:t>goes here:</a:t>
            </a:r>
          </a:p>
          <a:p>
            <a:pPr algn="ctr"/>
            <a:r>
              <a:rPr lang="en-US" sz="2000" dirty="0">
                <a:solidFill>
                  <a:schemeClr val="bg1"/>
                </a:solidFill>
                <a:latin typeface="Arial" panose="020B0604020202020204" pitchFamily="34" charset="0"/>
                <a:cs typeface="Arial" panose="020B0604020202020204" pitchFamily="34" charset="0"/>
              </a:rPr>
              <a:t>Arial 20pt</a:t>
            </a:r>
          </a:p>
        </p:txBody>
      </p:sp>
      <p:sp>
        <p:nvSpPr>
          <p:cNvPr id="10" name="TextBox 9">
            <a:extLst>
              <a:ext uri="{FF2B5EF4-FFF2-40B4-BE49-F238E27FC236}">
                <a16:creationId xmlns:a16="http://schemas.microsoft.com/office/drawing/2014/main" id="{42E17832-A7BE-B043-9956-4AEA82E35F1E}"/>
              </a:ext>
            </a:extLst>
          </p:cNvPr>
          <p:cNvSpPr txBox="1"/>
          <p:nvPr/>
        </p:nvSpPr>
        <p:spPr>
          <a:xfrm>
            <a:off x="324091" y="2386358"/>
            <a:ext cx="3262814" cy="1919424"/>
          </a:xfrm>
          <a:prstGeom prst="rect">
            <a:avLst/>
          </a:prstGeom>
          <a:noFill/>
        </p:spPr>
        <p:txBody>
          <a:bodyPr wrap="square" rtlCol="0">
            <a:noAutofit/>
          </a:bodyPr>
          <a:lstStyle/>
          <a:p>
            <a:r>
              <a:rPr lang="en-US" sz="4000" dirty="0">
                <a:solidFill>
                  <a:schemeClr val="bg1"/>
                </a:solidFill>
                <a:latin typeface="Arial" panose="020B0604020202020204" pitchFamily="34" charset="0"/>
                <a:cs typeface="Arial" panose="020B0604020202020204" pitchFamily="34" charset="0"/>
              </a:rPr>
              <a:t>Changing Profiles</a:t>
            </a:r>
          </a:p>
        </p:txBody>
      </p:sp>
      <p:sp>
        <p:nvSpPr>
          <p:cNvPr id="11" name="TextBox 10">
            <a:extLst>
              <a:ext uri="{FF2B5EF4-FFF2-40B4-BE49-F238E27FC236}">
                <a16:creationId xmlns:a16="http://schemas.microsoft.com/office/drawing/2014/main" id="{3CC9E40F-73AF-5241-987C-0AA04A3BEE68}"/>
              </a:ext>
            </a:extLst>
          </p:cNvPr>
          <p:cNvSpPr txBox="1"/>
          <p:nvPr/>
        </p:nvSpPr>
        <p:spPr>
          <a:xfrm>
            <a:off x="4294209" y="370389"/>
            <a:ext cx="7365258" cy="3970318"/>
          </a:xfrm>
          <a:prstGeom prst="rect">
            <a:avLst/>
          </a:prstGeom>
          <a:noFill/>
        </p:spPr>
        <p:txBody>
          <a:bodyPr wrap="square" lIns="91440" tIns="45720" rIns="91440" bIns="45720" rtlCol="0" anchor="t">
            <a:spAutoFit/>
          </a:bodyPr>
          <a:lstStyle/>
          <a:p>
            <a:r>
              <a:rPr lang="en-GB" dirty="0"/>
              <a:t>If you are a user for more than one organisation in the portal – for example an ATO that is also a grant-claiming employer – you may need to change your profile in the portal. </a:t>
            </a:r>
            <a:endParaRPr lang="en-US" dirty="0"/>
          </a:p>
          <a:p>
            <a:endParaRPr lang="en-GB" dirty="0">
              <a:cs typeface="Calibri"/>
            </a:endParaRPr>
          </a:p>
          <a:p>
            <a:r>
              <a:rPr lang="en-GB" dirty="0">
                <a:cs typeface="Calibri"/>
              </a:rPr>
              <a:t>This is done by clicking the "Change profile" button at the top of the page.</a:t>
            </a:r>
          </a:p>
          <a:p>
            <a:endParaRPr lang="en-GB" dirty="0"/>
          </a:p>
          <a:p>
            <a:r>
              <a:rPr lang="en-GB" dirty="0"/>
              <a:t>For grant-claiming employers, the profile can be identified by the seven digit CITB Levy registration </a:t>
            </a:r>
            <a:r>
              <a:rPr lang="en-GB"/>
              <a:t>number. </a:t>
            </a:r>
            <a:endParaRPr lang="en-GB" dirty="0"/>
          </a:p>
          <a:p>
            <a:endParaRPr lang="en-GB" dirty="0"/>
          </a:p>
          <a:p>
            <a:endParaRPr lang="en-GB" dirty="0"/>
          </a:p>
          <a:p>
            <a:endParaRPr lang="en-GB" dirty="0"/>
          </a:p>
          <a:p>
            <a:endParaRPr lang="en-GB" dirty="0"/>
          </a:p>
          <a:p>
            <a:endParaRPr lang="en-GB" dirty="0"/>
          </a:p>
          <a:p>
            <a:endParaRPr lang="en-GB" dirty="0"/>
          </a:p>
        </p:txBody>
      </p:sp>
    </p:spTree>
    <p:extLst>
      <p:ext uri="{BB962C8B-B14F-4D97-AF65-F5344CB8AC3E}">
        <p14:creationId xmlns:p14="http://schemas.microsoft.com/office/powerpoint/2010/main" val="23273635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28EAE6D7-6CBB-F743-88CB-57D0F6B7CB46}"/>
              </a:ext>
            </a:extLst>
          </p:cNvPr>
          <p:cNvSpPr/>
          <p:nvPr/>
        </p:nvSpPr>
        <p:spPr>
          <a:xfrm>
            <a:off x="-3538178" y="0"/>
            <a:ext cx="7647192" cy="7845722"/>
          </a:xfrm>
          <a:prstGeom prst="ellipse">
            <a:avLst/>
          </a:prstGeom>
          <a:solidFill>
            <a:srgbClr val="286E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20070"/>
              </a:solidFill>
            </a:endParaRPr>
          </a:p>
        </p:txBody>
      </p:sp>
      <p:sp>
        <p:nvSpPr>
          <p:cNvPr id="7" name="TextBox 6">
            <a:extLst>
              <a:ext uri="{FF2B5EF4-FFF2-40B4-BE49-F238E27FC236}">
                <a16:creationId xmlns:a16="http://schemas.microsoft.com/office/drawing/2014/main" id="{2938C59C-E506-BF41-A84A-20AD0B9F08E0}"/>
              </a:ext>
            </a:extLst>
          </p:cNvPr>
          <p:cNvSpPr txBox="1"/>
          <p:nvPr/>
        </p:nvSpPr>
        <p:spPr>
          <a:xfrm>
            <a:off x="6087758" y="3577304"/>
            <a:ext cx="2182989" cy="1015663"/>
          </a:xfrm>
          <a:prstGeom prst="rect">
            <a:avLst/>
          </a:prstGeom>
          <a:noFill/>
        </p:spPr>
        <p:txBody>
          <a:bodyPr wrap="square" rtlCol="0">
            <a:spAutoFit/>
          </a:bodyPr>
          <a:lstStyle/>
          <a:p>
            <a:pPr algn="ctr"/>
            <a:r>
              <a:rPr lang="en-US" sz="2000" dirty="0">
                <a:solidFill>
                  <a:schemeClr val="bg1"/>
                </a:solidFill>
                <a:latin typeface="Arial" panose="020B0604020202020204" pitchFamily="34" charset="0"/>
                <a:cs typeface="Arial" panose="020B0604020202020204" pitchFamily="34" charset="0"/>
              </a:rPr>
              <a:t>Key point</a:t>
            </a:r>
          </a:p>
          <a:p>
            <a:pPr algn="ctr"/>
            <a:r>
              <a:rPr lang="en-US" sz="2000" dirty="0">
                <a:solidFill>
                  <a:schemeClr val="bg1"/>
                </a:solidFill>
                <a:latin typeface="Arial" panose="020B0604020202020204" pitchFamily="34" charset="0"/>
                <a:cs typeface="Arial" panose="020B0604020202020204" pitchFamily="34" charset="0"/>
              </a:rPr>
              <a:t>goes here:</a:t>
            </a:r>
          </a:p>
          <a:p>
            <a:pPr algn="ctr"/>
            <a:r>
              <a:rPr lang="en-US" sz="2000" dirty="0">
                <a:solidFill>
                  <a:schemeClr val="bg1"/>
                </a:solidFill>
                <a:latin typeface="Arial" panose="020B0604020202020204" pitchFamily="34" charset="0"/>
                <a:cs typeface="Arial" panose="020B0604020202020204" pitchFamily="34" charset="0"/>
              </a:rPr>
              <a:t>Arial 20pt</a:t>
            </a:r>
          </a:p>
        </p:txBody>
      </p:sp>
      <p:sp>
        <p:nvSpPr>
          <p:cNvPr id="9" name="TextBox 8">
            <a:extLst>
              <a:ext uri="{FF2B5EF4-FFF2-40B4-BE49-F238E27FC236}">
                <a16:creationId xmlns:a16="http://schemas.microsoft.com/office/drawing/2014/main" id="{E38A4E3C-8749-6342-872B-55C467046999}"/>
              </a:ext>
            </a:extLst>
          </p:cNvPr>
          <p:cNvSpPr txBox="1"/>
          <p:nvPr/>
        </p:nvSpPr>
        <p:spPr>
          <a:xfrm>
            <a:off x="8769174" y="3577304"/>
            <a:ext cx="2182989" cy="1015663"/>
          </a:xfrm>
          <a:prstGeom prst="rect">
            <a:avLst/>
          </a:prstGeom>
          <a:noFill/>
        </p:spPr>
        <p:txBody>
          <a:bodyPr wrap="square" rtlCol="0">
            <a:spAutoFit/>
          </a:bodyPr>
          <a:lstStyle/>
          <a:p>
            <a:pPr algn="ctr"/>
            <a:r>
              <a:rPr lang="en-US" sz="2000" dirty="0">
                <a:solidFill>
                  <a:schemeClr val="bg1"/>
                </a:solidFill>
                <a:latin typeface="Arial" panose="020B0604020202020204" pitchFamily="34" charset="0"/>
                <a:cs typeface="Arial" panose="020B0604020202020204" pitchFamily="34" charset="0"/>
              </a:rPr>
              <a:t>Key point</a:t>
            </a:r>
          </a:p>
          <a:p>
            <a:pPr algn="ctr"/>
            <a:r>
              <a:rPr lang="en-US" sz="2000" dirty="0">
                <a:solidFill>
                  <a:schemeClr val="bg1"/>
                </a:solidFill>
                <a:latin typeface="Arial" panose="020B0604020202020204" pitchFamily="34" charset="0"/>
                <a:cs typeface="Arial" panose="020B0604020202020204" pitchFamily="34" charset="0"/>
              </a:rPr>
              <a:t>goes here:</a:t>
            </a:r>
          </a:p>
          <a:p>
            <a:pPr algn="ctr"/>
            <a:r>
              <a:rPr lang="en-US" sz="2000" dirty="0">
                <a:solidFill>
                  <a:schemeClr val="bg1"/>
                </a:solidFill>
                <a:latin typeface="Arial" panose="020B0604020202020204" pitchFamily="34" charset="0"/>
                <a:cs typeface="Arial" panose="020B0604020202020204" pitchFamily="34" charset="0"/>
              </a:rPr>
              <a:t>Arial 20pt</a:t>
            </a:r>
          </a:p>
        </p:txBody>
      </p:sp>
      <p:sp>
        <p:nvSpPr>
          <p:cNvPr id="10" name="TextBox 9">
            <a:extLst>
              <a:ext uri="{FF2B5EF4-FFF2-40B4-BE49-F238E27FC236}">
                <a16:creationId xmlns:a16="http://schemas.microsoft.com/office/drawing/2014/main" id="{42E17832-A7BE-B043-9956-4AEA82E35F1E}"/>
              </a:ext>
            </a:extLst>
          </p:cNvPr>
          <p:cNvSpPr txBox="1"/>
          <p:nvPr/>
        </p:nvSpPr>
        <p:spPr>
          <a:xfrm>
            <a:off x="324091" y="2386358"/>
            <a:ext cx="3262814" cy="1919424"/>
          </a:xfrm>
          <a:prstGeom prst="rect">
            <a:avLst/>
          </a:prstGeom>
          <a:noFill/>
        </p:spPr>
        <p:txBody>
          <a:bodyPr wrap="square" rtlCol="0">
            <a:noAutofit/>
          </a:bodyPr>
          <a:lstStyle/>
          <a:p>
            <a:r>
              <a:rPr lang="en-US" sz="4000" dirty="0">
                <a:solidFill>
                  <a:schemeClr val="bg1"/>
                </a:solidFill>
                <a:latin typeface="Arial" panose="020B0604020202020204" pitchFamily="34" charset="0"/>
                <a:cs typeface="Arial" panose="020B0604020202020204" pitchFamily="34" charset="0"/>
              </a:rPr>
              <a:t>Resources available</a:t>
            </a:r>
          </a:p>
        </p:txBody>
      </p:sp>
      <p:sp>
        <p:nvSpPr>
          <p:cNvPr id="11" name="TextBox 10">
            <a:extLst>
              <a:ext uri="{FF2B5EF4-FFF2-40B4-BE49-F238E27FC236}">
                <a16:creationId xmlns:a16="http://schemas.microsoft.com/office/drawing/2014/main" id="{3CC9E40F-73AF-5241-987C-0AA04A3BEE68}"/>
              </a:ext>
            </a:extLst>
          </p:cNvPr>
          <p:cNvSpPr txBox="1"/>
          <p:nvPr/>
        </p:nvSpPr>
        <p:spPr>
          <a:xfrm>
            <a:off x="4294209" y="370389"/>
            <a:ext cx="7365258" cy="5632311"/>
          </a:xfrm>
          <a:prstGeom prst="rect">
            <a:avLst/>
          </a:prstGeom>
          <a:noFill/>
        </p:spPr>
        <p:txBody>
          <a:bodyPr wrap="square" lIns="91440" tIns="45720" rIns="91440" bIns="45720" rtlCol="0" anchor="t">
            <a:spAutoFit/>
          </a:bodyPr>
          <a:lstStyle/>
          <a:p>
            <a:r>
              <a:rPr lang="en-GB" dirty="0"/>
              <a:t>User guides - resources area of portal</a:t>
            </a:r>
          </a:p>
          <a:p>
            <a:r>
              <a:rPr lang="en-GB" dirty="0"/>
              <a:t>TM trouble shooter we will send out with the presentation</a:t>
            </a:r>
            <a:endParaRPr lang="en-GB" dirty="0">
              <a:cs typeface="Calibri"/>
            </a:endParaRPr>
          </a:p>
          <a:p>
            <a:r>
              <a:rPr lang="en-GB" dirty="0">
                <a:hlinkClick r:id="rId3"/>
              </a:rPr>
              <a:t>Ctdservices@citb.co.uk</a:t>
            </a:r>
            <a:r>
              <a:rPr lang="en-GB" dirty="0"/>
              <a:t>  - First step for employers or ATOs to get help.</a:t>
            </a:r>
            <a:endParaRPr lang="en-GB" dirty="0">
              <a:cs typeface="Calibri"/>
            </a:endParaRPr>
          </a:p>
          <a:p>
            <a:r>
              <a:rPr lang="en-GB" dirty="0">
                <a:hlinkClick r:id="rId4"/>
              </a:rPr>
              <a:t>Levy.grant@citb.co.uk</a:t>
            </a:r>
            <a:r>
              <a:rPr lang="en-GB" dirty="0"/>
              <a:t> - Any queries relating to levy returns, grant payments or reports</a:t>
            </a:r>
            <a:endParaRPr lang="en-GB" dirty="0">
              <a:cs typeface="Calibri"/>
            </a:endParaRPr>
          </a:p>
          <a:p>
            <a:r>
              <a:rPr lang="en-GB" dirty="0">
                <a:cs typeface="Calibri"/>
                <a:hlinkClick r:id="rId5"/>
              </a:rPr>
              <a:t>Levygrant.online@citb.co.uk</a:t>
            </a:r>
            <a:r>
              <a:rPr lang="en-GB" dirty="0">
                <a:cs typeface="Calibri"/>
              </a:rPr>
              <a:t> - For employers who are having issues logging in</a:t>
            </a:r>
          </a:p>
          <a:p>
            <a:r>
              <a:rPr lang="en-GB" dirty="0">
                <a:hlinkClick r:id="rId6"/>
              </a:rPr>
              <a:t>Quality.assurance@citb.co.uk</a:t>
            </a:r>
            <a:r>
              <a:rPr lang="en-GB" dirty="0"/>
              <a:t> - Any issue relating to Self assessments or organisation details. </a:t>
            </a:r>
            <a:endParaRPr lang="en-GB" dirty="0">
              <a:cs typeface="Calibri"/>
            </a:endParaRPr>
          </a:p>
          <a:p>
            <a:endParaRPr lang="en-GB" dirty="0">
              <a:cs typeface="Calibri"/>
            </a:endParaRPr>
          </a:p>
          <a:p>
            <a:r>
              <a:rPr lang="en-GB">
                <a:cs typeface="Calibri"/>
              </a:rPr>
              <a:t>Training model trouble shooter </a:t>
            </a:r>
            <a:r>
              <a:rPr lang="en-GB">
                <a:ea typeface="+mn-lt"/>
                <a:cs typeface="+mn-lt"/>
                <a:hlinkClick r:id="rId7"/>
              </a:rPr>
              <a:t>https://forms.office.com/r/zJwnibUH3b</a:t>
            </a:r>
            <a:r>
              <a:rPr lang="en-GB">
                <a:ea typeface="+mn-lt"/>
                <a:cs typeface="+mn-lt"/>
              </a:rPr>
              <a:t> </a:t>
            </a:r>
            <a:endParaRPr lang="en-GB" dirty="0">
              <a:cs typeface="Calibri"/>
            </a:endParaRPr>
          </a:p>
          <a:p>
            <a:endParaRPr lang="en-GB" dirty="0"/>
          </a:p>
          <a:p>
            <a:r>
              <a:rPr lang="en-GB" dirty="0"/>
              <a:t>The training model is fully GDPR compliant. Upon sign up ATOs are given a copy of our Standard Terms,  with Annex A of the standard terms explicitly outlining what information is required and why. Any queries relating </a:t>
            </a:r>
            <a:r>
              <a:rPr lang="en-GB" dirty="0">
                <a:ea typeface="+mn-lt"/>
                <a:cs typeface="+mn-lt"/>
              </a:rPr>
              <a:t>to GDPR</a:t>
            </a:r>
            <a:r>
              <a:rPr lang="en-GB" dirty="0"/>
              <a:t> should be directed to the Standard Terms and annex A of the </a:t>
            </a:r>
            <a:r>
              <a:rPr lang="en-GB" dirty="0">
                <a:hlinkClick r:id="rId8"/>
              </a:rPr>
              <a:t>ATO agreement</a:t>
            </a:r>
            <a:r>
              <a:rPr lang="en-GB" dirty="0"/>
              <a:t> which fully outlines the roles and responsibilities</a:t>
            </a:r>
            <a:r>
              <a:rPr lang="en-GB" dirty="0">
                <a:cs typeface="Calibri" panose="020F0502020204030204"/>
              </a:rPr>
              <a:t>.</a:t>
            </a:r>
            <a:endParaRPr lang="en-GB" dirty="0"/>
          </a:p>
          <a:p>
            <a:endParaRPr lang="en-GB" dirty="0">
              <a:cs typeface="Calibri" panose="020F0502020204030204"/>
            </a:endParaRPr>
          </a:p>
          <a:p>
            <a:r>
              <a:rPr lang="en-GB" dirty="0">
                <a:cs typeface="Calibri" panose="020F0502020204030204"/>
              </a:rPr>
              <a:t>Your local CITB advisor will also be able to support you offering advice and guidance around the portal. They also have access work instructions and explainer videos are available to you.</a:t>
            </a:r>
          </a:p>
        </p:txBody>
      </p:sp>
    </p:spTree>
    <p:extLst>
      <p:ext uri="{BB962C8B-B14F-4D97-AF65-F5344CB8AC3E}">
        <p14:creationId xmlns:p14="http://schemas.microsoft.com/office/powerpoint/2010/main" val="22711323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28EAE6D7-6CBB-F743-88CB-57D0F6B7CB46}"/>
              </a:ext>
            </a:extLst>
          </p:cNvPr>
          <p:cNvSpPr/>
          <p:nvPr/>
        </p:nvSpPr>
        <p:spPr>
          <a:xfrm>
            <a:off x="2208281" y="-384496"/>
            <a:ext cx="7647192" cy="7845722"/>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20070"/>
              </a:solidFill>
            </a:endParaRPr>
          </a:p>
        </p:txBody>
      </p:sp>
      <p:sp>
        <p:nvSpPr>
          <p:cNvPr id="10" name="TextBox 9">
            <a:extLst>
              <a:ext uri="{FF2B5EF4-FFF2-40B4-BE49-F238E27FC236}">
                <a16:creationId xmlns:a16="http://schemas.microsoft.com/office/drawing/2014/main" id="{42E17832-A7BE-B043-9956-4AEA82E35F1E}"/>
              </a:ext>
            </a:extLst>
          </p:cNvPr>
          <p:cNvSpPr txBox="1"/>
          <p:nvPr/>
        </p:nvSpPr>
        <p:spPr>
          <a:xfrm>
            <a:off x="4119649" y="2979047"/>
            <a:ext cx="3818899" cy="903983"/>
          </a:xfrm>
          <a:prstGeom prst="rect">
            <a:avLst/>
          </a:prstGeom>
          <a:noFill/>
        </p:spPr>
        <p:txBody>
          <a:bodyPr wrap="square" lIns="91440" tIns="45720" rIns="91440" bIns="45720" rtlCol="0" anchor="t">
            <a:noAutofit/>
          </a:bodyPr>
          <a:lstStyle/>
          <a:p>
            <a:pPr algn="ctr"/>
            <a:r>
              <a:rPr lang="en-US" sz="4000" dirty="0">
                <a:solidFill>
                  <a:schemeClr val="bg1"/>
                </a:solidFill>
                <a:latin typeface="Arial"/>
                <a:cs typeface="Arial"/>
              </a:rPr>
              <a:t>The system</a:t>
            </a:r>
          </a:p>
        </p:txBody>
      </p:sp>
    </p:spTree>
    <p:extLst>
      <p:ext uri="{BB962C8B-B14F-4D97-AF65-F5344CB8AC3E}">
        <p14:creationId xmlns:p14="http://schemas.microsoft.com/office/powerpoint/2010/main" val="19912768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0598" y="2041408"/>
            <a:ext cx="6413185" cy="371123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extBox 1">
            <a:extLst>
              <a:ext uri="{FF2B5EF4-FFF2-40B4-BE49-F238E27FC236}">
                <a16:creationId xmlns:a16="http://schemas.microsoft.com/office/drawing/2014/main" id="{F90A02AF-3199-6A4D-87A3-B4EC8D2538D6}"/>
              </a:ext>
            </a:extLst>
          </p:cNvPr>
          <p:cNvSpPr txBox="1"/>
          <p:nvPr/>
        </p:nvSpPr>
        <p:spPr>
          <a:xfrm>
            <a:off x="562341" y="471095"/>
            <a:ext cx="3706027" cy="650512"/>
          </a:xfrm>
          <a:prstGeom prst="rect">
            <a:avLst/>
          </a:prstGeom>
          <a:noFill/>
        </p:spPr>
        <p:txBody>
          <a:bodyPr wrap="square" lIns="91440" tIns="45720" rIns="91440" bIns="45720" rtlCol="0" anchor="t">
            <a:spAutoFit/>
          </a:bodyPr>
          <a:lstStyle/>
          <a:p>
            <a:r>
              <a:rPr lang="en-US" sz="3600" dirty="0">
                <a:solidFill>
                  <a:srgbClr val="0366C6"/>
                </a:solidFill>
                <a:latin typeface="Arial"/>
                <a:cs typeface="Arial"/>
              </a:rPr>
              <a:t>My.citb.co.uk</a:t>
            </a:r>
            <a:endParaRPr lang="en-US" sz="3623" dirty="0">
              <a:solidFill>
                <a:srgbClr val="0366C6"/>
              </a:solidFill>
              <a:latin typeface="Arial" panose="020B0604020202020204" pitchFamily="34" charset="0"/>
              <a:cs typeface="Arial" panose="020B0604020202020204" pitchFamily="34" charset="0"/>
            </a:endParaRPr>
          </a:p>
        </p:txBody>
      </p:sp>
      <p:grpSp>
        <p:nvGrpSpPr>
          <p:cNvPr id="39" name="Group 38"/>
          <p:cNvGrpSpPr/>
          <p:nvPr/>
        </p:nvGrpSpPr>
        <p:grpSpPr>
          <a:xfrm>
            <a:off x="562341" y="1512350"/>
            <a:ext cx="2065290" cy="1974897"/>
            <a:chOff x="562341" y="1512350"/>
            <a:chExt cx="2065290" cy="1974897"/>
          </a:xfrm>
        </p:grpSpPr>
        <p:sp>
          <p:nvSpPr>
            <p:cNvPr id="5" name="Oval 4">
              <a:extLst>
                <a:ext uri="{FF2B5EF4-FFF2-40B4-BE49-F238E27FC236}">
                  <a16:creationId xmlns:a16="http://schemas.microsoft.com/office/drawing/2014/main" id="{5BD5CE02-A7AB-264D-B4A0-32FCDA0F8424}"/>
                </a:ext>
              </a:extLst>
            </p:cNvPr>
            <p:cNvSpPr/>
            <p:nvPr/>
          </p:nvSpPr>
          <p:spPr>
            <a:xfrm>
              <a:off x="607538" y="1512350"/>
              <a:ext cx="1974897" cy="1974897"/>
            </a:xfrm>
            <a:prstGeom prst="ellipse">
              <a:avLst/>
            </a:prstGeom>
            <a:solidFill>
              <a:srgbClr val="6637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20070"/>
                </a:solidFill>
              </a:endParaRPr>
            </a:p>
          </p:txBody>
        </p:sp>
        <p:sp>
          <p:nvSpPr>
            <p:cNvPr id="9" name="TextBox 8">
              <a:extLst>
                <a:ext uri="{FF2B5EF4-FFF2-40B4-BE49-F238E27FC236}">
                  <a16:creationId xmlns:a16="http://schemas.microsoft.com/office/drawing/2014/main" id="{DC540548-ED8B-0C41-8E5D-B0C12CEA8419}"/>
                </a:ext>
              </a:extLst>
            </p:cNvPr>
            <p:cNvSpPr txBox="1"/>
            <p:nvPr/>
          </p:nvSpPr>
          <p:spPr>
            <a:xfrm>
              <a:off x="562341" y="2182452"/>
              <a:ext cx="2065290" cy="634692"/>
            </a:xfrm>
            <a:prstGeom prst="rect">
              <a:avLst/>
            </a:prstGeom>
            <a:noFill/>
          </p:spPr>
          <p:txBody>
            <a:bodyPr wrap="square" rtlCol="0">
              <a:noAutofit/>
            </a:bodyPr>
            <a:lstStyle/>
            <a:p>
              <a:pPr algn="ctr"/>
              <a:r>
                <a:rPr lang="en-US" sz="1600" dirty="0">
                  <a:solidFill>
                    <a:prstClr val="white"/>
                  </a:solidFill>
                  <a:latin typeface="Arial" panose="020B0604020202020204" pitchFamily="34" charset="0"/>
                  <a:cs typeface="Arial" panose="020B0604020202020204" pitchFamily="34" charset="0"/>
                </a:rPr>
                <a:t>Submit CITB Levy assessments</a:t>
              </a:r>
            </a:p>
          </p:txBody>
        </p:sp>
      </p:grpSp>
      <p:grpSp>
        <p:nvGrpSpPr>
          <p:cNvPr id="40" name="Group 39"/>
          <p:cNvGrpSpPr/>
          <p:nvPr/>
        </p:nvGrpSpPr>
        <p:grpSpPr>
          <a:xfrm>
            <a:off x="562341" y="4527453"/>
            <a:ext cx="2065290" cy="1974897"/>
            <a:chOff x="562341" y="4527453"/>
            <a:chExt cx="2065290" cy="1974897"/>
          </a:xfrm>
        </p:grpSpPr>
        <p:sp>
          <p:nvSpPr>
            <p:cNvPr id="7" name="Oval 6">
              <a:extLst>
                <a:ext uri="{FF2B5EF4-FFF2-40B4-BE49-F238E27FC236}">
                  <a16:creationId xmlns:a16="http://schemas.microsoft.com/office/drawing/2014/main" id="{5BD5CE02-A7AB-264D-B4A0-32FCDA0F8424}"/>
                </a:ext>
              </a:extLst>
            </p:cNvPr>
            <p:cNvSpPr/>
            <p:nvPr/>
          </p:nvSpPr>
          <p:spPr>
            <a:xfrm>
              <a:off x="607538" y="4527453"/>
              <a:ext cx="1974897" cy="1974897"/>
            </a:xfrm>
            <a:prstGeom prst="ellipse">
              <a:avLst/>
            </a:prstGeom>
            <a:solidFill>
              <a:srgbClr val="006B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20070"/>
                </a:solidFill>
              </a:endParaRPr>
            </a:p>
          </p:txBody>
        </p:sp>
        <p:sp>
          <p:nvSpPr>
            <p:cNvPr id="10" name="TextBox 9">
              <a:extLst>
                <a:ext uri="{FF2B5EF4-FFF2-40B4-BE49-F238E27FC236}">
                  <a16:creationId xmlns:a16="http://schemas.microsoft.com/office/drawing/2014/main" id="{DC540548-ED8B-0C41-8E5D-B0C12CEA8419}"/>
                </a:ext>
              </a:extLst>
            </p:cNvPr>
            <p:cNvSpPr txBox="1"/>
            <p:nvPr/>
          </p:nvSpPr>
          <p:spPr>
            <a:xfrm>
              <a:off x="562341" y="5253284"/>
              <a:ext cx="2065290" cy="523233"/>
            </a:xfrm>
            <a:prstGeom prst="rect">
              <a:avLst/>
            </a:prstGeom>
            <a:noFill/>
          </p:spPr>
          <p:txBody>
            <a:bodyPr wrap="square" rtlCol="0">
              <a:noAutofit/>
            </a:bodyPr>
            <a:lstStyle/>
            <a:p>
              <a:pPr algn="ctr"/>
              <a:r>
                <a:rPr lang="en-US" sz="1600" dirty="0">
                  <a:solidFill>
                    <a:prstClr val="white"/>
                  </a:solidFill>
                  <a:latin typeface="Arial" panose="020B0604020202020204" pitchFamily="34" charset="0"/>
                  <a:cs typeface="Arial" panose="020B0604020202020204" pitchFamily="34" charset="0"/>
                </a:rPr>
                <a:t> Access grant account</a:t>
              </a:r>
            </a:p>
          </p:txBody>
        </p:sp>
      </p:grpSp>
      <p:grpSp>
        <p:nvGrpSpPr>
          <p:cNvPr id="42" name="Group 41"/>
          <p:cNvGrpSpPr/>
          <p:nvPr/>
        </p:nvGrpSpPr>
        <p:grpSpPr>
          <a:xfrm>
            <a:off x="9643554" y="1635599"/>
            <a:ext cx="2065290" cy="1974897"/>
            <a:chOff x="9643554" y="1635599"/>
            <a:chExt cx="2065290" cy="1974897"/>
          </a:xfrm>
        </p:grpSpPr>
        <p:sp>
          <p:nvSpPr>
            <p:cNvPr id="6" name="Oval 5">
              <a:extLst>
                <a:ext uri="{FF2B5EF4-FFF2-40B4-BE49-F238E27FC236}">
                  <a16:creationId xmlns:a16="http://schemas.microsoft.com/office/drawing/2014/main" id="{5BD5CE02-A7AB-264D-B4A0-32FCDA0F8424}"/>
                </a:ext>
              </a:extLst>
            </p:cNvPr>
            <p:cNvSpPr/>
            <p:nvPr/>
          </p:nvSpPr>
          <p:spPr>
            <a:xfrm>
              <a:off x="9688750" y="1635599"/>
              <a:ext cx="1974897" cy="1974897"/>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20070"/>
                </a:solidFill>
              </a:endParaRPr>
            </a:p>
          </p:txBody>
        </p:sp>
        <p:sp>
          <p:nvSpPr>
            <p:cNvPr id="12" name="TextBox 11">
              <a:extLst>
                <a:ext uri="{FF2B5EF4-FFF2-40B4-BE49-F238E27FC236}">
                  <a16:creationId xmlns:a16="http://schemas.microsoft.com/office/drawing/2014/main" id="{DC540548-ED8B-0C41-8E5D-B0C12CEA8419}"/>
                </a:ext>
              </a:extLst>
            </p:cNvPr>
            <p:cNvSpPr txBox="1"/>
            <p:nvPr/>
          </p:nvSpPr>
          <p:spPr>
            <a:xfrm>
              <a:off x="9643554" y="2212015"/>
              <a:ext cx="2065290" cy="822064"/>
            </a:xfrm>
            <a:prstGeom prst="rect">
              <a:avLst/>
            </a:prstGeom>
            <a:noFill/>
          </p:spPr>
          <p:txBody>
            <a:bodyPr wrap="square" rtlCol="0">
              <a:noAutofit/>
            </a:bodyPr>
            <a:lstStyle/>
            <a:p>
              <a:pPr algn="ctr"/>
              <a:r>
                <a:rPr lang="en-US" sz="1600" dirty="0">
                  <a:solidFill>
                    <a:prstClr val="white"/>
                  </a:solidFill>
                  <a:latin typeface="Arial" panose="020B0604020202020204" pitchFamily="34" charset="0"/>
                  <a:cs typeface="Arial" panose="020B0604020202020204" pitchFamily="34" charset="0"/>
                </a:rPr>
                <a:t>Employers search for </a:t>
              </a:r>
              <a:r>
                <a:rPr lang="en-GB" sz="1600" dirty="0">
                  <a:solidFill>
                    <a:prstClr val="white"/>
                  </a:solidFill>
                  <a:latin typeface="Arial" panose="020B0604020202020204" pitchFamily="34" charset="0"/>
                  <a:cs typeface="Arial" panose="020B0604020202020204" pitchFamily="34" charset="0"/>
                </a:rPr>
                <a:t>standardised</a:t>
              </a:r>
              <a:r>
                <a:rPr lang="en-US" sz="1600" dirty="0">
                  <a:solidFill>
                    <a:prstClr val="white"/>
                  </a:solidFill>
                  <a:latin typeface="Arial" panose="020B0604020202020204" pitchFamily="34" charset="0"/>
                  <a:cs typeface="Arial" panose="020B0604020202020204" pitchFamily="34" charset="0"/>
                </a:rPr>
                <a:t> training courses </a:t>
              </a:r>
            </a:p>
          </p:txBody>
        </p:sp>
      </p:grpSp>
      <p:grpSp>
        <p:nvGrpSpPr>
          <p:cNvPr id="3" name="Group 2"/>
          <p:cNvGrpSpPr/>
          <p:nvPr/>
        </p:nvGrpSpPr>
        <p:grpSpPr>
          <a:xfrm>
            <a:off x="9688748" y="4527453"/>
            <a:ext cx="2065290" cy="1974897"/>
            <a:chOff x="9507966" y="1615027"/>
            <a:chExt cx="2065290" cy="1974897"/>
          </a:xfrm>
        </p:grpSpPr>
        <p:sp>
          <p:nvSpPr>
            <p:cNvPr id="8" name="Oval 7">
              <a:extLst>
                <a:ext uri="{FF2B5EF4-FFF2-40B4-BE49-F238E27FC236}">
                  <a16:creationId xmlns:a16="http://schemas.microsoft.com/office/drawing/2014/main" id="{5BD5CE02-A7AB-264D-B4A0-32FCDA0F8424}"/>
                </a:ext>
              </a:extLst>
            </p:cNvPr>
            <p:cNvSpPr/>
            <p:nvPr/>
          </p:nvSpPr>
          <p:spPr>
            <a:xfrm>
              <a:off x="9553163" y="1615027"/>
              <a:ext cx="1974897" cy="1974897"/>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20070"/>
                </a:solidFill>
              </a:endParaRPr>
            </a:p>
          </p:txBody>
        </p:sp>
        <p:sp>
          <p:nvSpPr>
            <p:cNvPr id="11" name="TextBox 10">
              <a:extLst>
                <a:ext uri="{FF2B5EF4-FFF2-40B4-BE49-F238E27FC236}">
                  <a16:creationId xmlns:a16="http://schemas.microsoft.com/office/drawing/2014/main" id="{DC540548-ED8B-0C41-8E5D-B0C12CEA8419}"/>
                </a:ext>
              </a:extLst>
            </p:cNvPr>
            <p:cNvSpPr txBox="1"/>
            <p:nvPr/>
          </p:nvSpPr>
          <p:spPr>
            <a:xfrm>
              <a:off x="9507966" y="2340858"/>
              <a:ext cx="2065290" cy="593128"/>
            </a:xfrm>
            <a:prstGeom prst="rect">
              <a:avLst/>
            </a:prstGeom>
            <a:noFill/>
          </p:spPr>
          <p:txBody>
            <a:bodyPr wrap="square" rtlCol="0">
              <a:noAutofit/>
            </a:bodyPr>
            <a:lstStyle/>
            <a:p>
              <a:pPr algn="ctr"/>
              <a:r>
                <a:rPr lang="en-US" sz="1600" dirty="0">
                  <a:solidFill>
                    <a:prstClr val="white"/>
                  </a:solidFill>
                  <a:latin typeface="Arial" panose="020B0604020202020204" pitchFamily="34" charset="0"/>
                  <a:cs typeface="Arial" panose="020B0604020202020204" pitchFamily="34" charset="0"/>
                </a:rPr>
                <a:t>Check a learners record</a:t>
              </a:r>
            </a:p>
          </p:txBody>
        </p:sp>
      </p:gr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1688" y="796351"/>
            <a:ext cx="644795" cy="5466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5" name="Straight Arrow Connector 14"/>
          <p:cNvCxnSpPr/>
          <p:nvPr/>
        </p:nvCxnSpPr>
        <p:spPr>
          <a:xfrm flipV="1">
            <a:off x="4352925" y="1343025"/>
            <a:ext cx="638175" cy="698383"/>
          </a:xfrm>
          <a:prstGeom prst="straightConnector1">
            <a:avLst/>
          </a:prstGeom>
          <a:ln w="2540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5636372" y="885022"/>
            <a:ext cx="4052378" cy="369332"/>
          </a:xfrm>
          <a:prstGeom prst="rect">
            <a:avLst/>
          </a:prstGeom>
          <a:noFill/>
        </p:spPr>
        <p:txBody>
          <a:bodyPr wrap="square" rtlCol="0">
            <a:spAutoFit/>
          </a:bodyPr>
          <a:lstStyle/>
          <a:p>
            <a:r>
              <a:rPr lang="en-GB" dirty="0"/>
              <a:t>ATO system access</a:t>
            </a:r>
          </a:p>
        </p:txBody>
      </p:sp>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6337" y="2107240"/>
            <a:ext cx="866775" cy="209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349552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28EAE6D7-6CBB-F743-88CB-57D0F6B7CB46}"/>
              </a:ext>
            </a:extLst>
          </p:cNvPr>
          <p:cNvSpPr/>
          <p:nvPr/>
        </p:nvSpPr>
        <p:spPr>
          <a:xfrm>
            <a:off x="2208281" y="-384496"/>
            <a:ext cx="7647192" cy="7845722"/>
          </a:xfrm>
          <a:prstGeom prst="ellipse">
            <a:avLst/>
          </a:prstGeom>
          <a:solidFill>
            <a:srgbClr val="6637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20070"/>
              </a:solidFill>
            </a:endParaRPr>
          </a:p>
        </p:txBody>
      </p:sp>
      <p:sp>
        <p:nvSpPr>
          <p:cNvPr id="10" name="TextBox 9">
            <a:extLst>
              <a:ext uri="{FF2B5EF4-FFF2-40B4-BE49-F238E27FC236}">
                <a16:creationId xmlns:a16="http://schemas.microsoft.com/office/drawing/2014/main" id="{42E17832-A7BE-B043-9956-4AEA82E35F1E}"/>
              </a:ext>
            </a:extLst>
          </p:cNvPr>
          <p:cNvSpPr txBox="1"/>
          <p:nvPr/>
        </p:nvSpPr>
        <p:spPr>
          <a:xfrm>
            <a:off x="3574365" y="2678441"/>
            <a:ext cx="5307944" cy="903983"/>
          </a:xfrm>
          <a:prstGeom prst="rect">
            <a:avLst/>
          </a:prstGeom>
          <a:noFill/>
        </p:spPr>
        <p:txBody>
          <a:bodyPr wrap="square" lIns="91440" tIns="45720" rIns="91440" bIns="45720" rtlCol="0" anchor="t">
            <a:noAutofit/>
          </a:bodyPr>
          <a:lstStyle/>
          <a:p>
            <a:pPr algn="ctr"/>
            <a:r>
              <a:rPr lang="en-US" sz="3200" dirty="0">
                <a:solidFill>
                  <a:schemeClr val="bg1"/>
                </a:solidFill>
                <a:latin typeface="Arial"/>
                <a:cs typeface="Arial"/>
              </a:rPr>
              <a:t>ATO functionality</a:t>
            </a:r>
            <a:endParaRPr lang="en-US" sz="3200" dirty="0">
              <a:solidFill>
                <a:schemeClr val="bg1"/>
              </a:solidFill>
            </a:endParaRPr>
          </a:p>
          <a:p>
            <a:pPr algn="ctr"/>
            <a:endParaRPr lang="en-US" sz="4000" dirty="0">
              <a:solidFill>
                <a:schemeClr val="bg1"/>
              </a:solidFill>
              <a:latin typeface="Arial"/>
              <a:cs typeface="Arial"/>
            </a:endParaRPr>
          </a:p>
          <a:p>
            <a:pPr algn="ctr"/>
            <a:r>
              <a:rPr lang="en-US" sz="4000" dirty="0">
                <a:solidFill>
                  <a:schemeClr val="bg1"/>
                </a:solidFill>
                <a:latin typeface="Arial"/>
                <a:cs typeface="Arial"/>
              </a:rPr>
              <a:t>First time logging in</a:t>
            </a:r>
          </a:p>
        </p:txBody>
      </p:sp>
    </p:spTree>
    <p:extLst>
      <p:ext uri="{BB962C8B-B14F-4D97-AF65-F5344CB8AC3E}">
        <p14:creationId xmlns:p14="http://schemas.microsoft.com/office/powerpoint/2010/main" val="19696992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28EAE6D7-6CBB-F743-88CB-57D0F6B7CB46}"/>
              </a:ext>
            </a:extLst>
          </p:cNvPr>
          <p:cNvSpPr/>
          <p:nvPr/>
        </p:nvSpPr>
        <p:spPr>
          <a:xfrm>
            <a:off x="-3538178" y="0"/>
            <a:ext cx="7647192" cy="7845722"/>
          </a:xfrm>
          <a:prstGeom prst="ellipse">
            <a:avLst/>
          </a:prstGeom>
          <a:solidFill>
            <a:srgbClr val="286E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20070"/>
              </a:solidFill>
            </a:endParaRPr>
          </a:p>
        </p:txBody>
      </p:sp>
      <p:sp>
        <p:nvSpPr>
          <p:cNvPr id="7" name="TextBox 6">
            <a:extLst>
              <a:ext uri="{FF2B5EF4-FFF2-40B4-BE49-F238E27FC236}">
                <a16:creationId xmlns:a16="http://schemas.microsoft.com/office/drawing/2014/main" id="{2938C59C-E506-BF41-A84A-20AD0B9F08E0}"/>
              </a:ext>
            </a:extLst>
          </p:cNvPr>
          <p:cNvSpPr txBox="1"/>
          <p:nvPr/>
        </p:nvSpPr>
        <p:spPr>
          <a:xfrm>
            <a:off x="6087758" y="3577304"/>
            <a:ext cx="2182989" cy="1015663"/>
          </a:xfrm>
          <a:prstGeom prst="rect">
            <a:avLst/>
          </a:prstGeom>
          <a:noFill/>
        </p:spPr>
        <p:txBody>
          <a:bodyPr wrap="square" rtlCol="0">
            <a:spAutoFit/>
          </a:bodyPr>
          <a:lstStyle/>
          <a:p>
            <a:pPr algn="ctr"/>
            <a:r>
              <a:rPr lang="en-US" sz="2000" dirty="0">
                <a:solidFill>
                  <a:schemeClr val="bg1"/>
                </a:solidFill>
                <a:latin typeface="Arial" panose="020B0604020202020204" pitchFamily="34" charset="0"/>
                <a:cs typeface="Arial" panose="020B0604020202020204" pitchFamily="34" charset="0"/>
              </a:rPr>
              <a:t>Key point</a:t>
            </a:r>
          </a:p>
          <a:p>
            <a:pPr algn="ctr"/>
            <a:r>
              <a:rPr lang="en-US" sz="2000" dirty="0">
                <a:solidFill>
                  <a:schemeClr val="bg1"/>
                </a:solidFill>
                <a:latin typeface="Arial" panose="020B0604020202020204" pitchFamily="34" charset="0"/>
                <a:cs typeface="Arial" panose="020B0604020202020204" pitchFamily="34" charset="0"/>
              </a:rPr>
              <a:t>goes here:</a:t>
            </a:r>
          </a:p>
          <a:p>
            <a:pPr algn="ctr"/>
            <a:r>
              <a:rPr lang="en-US" sz="2000" dirty="0">
                <a:solidFill>
                  <a:schemeClr val="bg1"/>
                </a:solidFill>
                <a:latin typeface="Arial" panose="020B0604020202020204" pitchFamily="34" charset="0"/>
                <a:cs typeface="Arial" panose="020B0604020202020204" pitchFamily="34" charset="0"/>
              </a:rPr>
              <a:t>Arial 20pt</a:t>
            </a:r>
          </a:p>
        </p:txBody>
      </p:sp>
      <p:sp>
        <p:nvSpPr>
          <p:cNvPr id="9" name="TextBox 8">
            <a:extLst>
              <a:ext uri="{FF2B5EF4-FFF2-40B4-BE49-F238E27FC236}">
                <a16:creationId xmlns:a16="http://schemas.microsoft.com/office/drawing/2014/main" id="{E38A4E3C-8749-6342-872B-55C467046999}"/>
              </a:ext>
            </a:extLst>
          </p:cNvPr>
          <p:cNvSpPr txBox="1"/>
          <p:nvPr/>
        </p:nvSpPr>
        <p:spPr>
          <a:xfrm>
            <a:off x="8769174" y="3577304"/>
            <a:ext cx="2182989" cy="1015663"/>
          </a:xfrm>
          <a:prstGeom prst="rect">
            <a:avLst/>
          </a:prstGeom>
          <a:noFill/>
        </p:spPr>
        <p:txBody>
          <a:bodyPr wrap="square" rtlCol="0">
            <a:spAutoFit/>
          </a:bodyPr>
          <a:lstStyle/>
          <a:p>
            <a:pPr algn="ctr"/>
            <a:r>
              <a:rPr lang="en-US" sz="2000" dirty="0">
                <a:solidFill>
                  <a:schemeClr val="bg1"/>
                </a:solidFill>
                <a:latin typeface="Arial" panose="020B0604020202020204" pitchFamily="34" charset="0"/>
                <a:cs typeface="Arial" panose="020B0604020202020204" pitchFamily="34" charset="0"/>
              </a:rPr>
              <a:t>Key point</a:t>
            </a:r>
          </a:p>
          <a:p>
            <a:pPr algn="ctr"/>
            <a:r>
              <a:rPr lang="en-US" sz="2000" dirty="0">
                <a:solidFill>
                  <a:schemeClr val="bg1"/>
                </a:solidFill>
                <a:latin typeface="Arial" panose="020B0604020202020204" pitchFamily="34" charset="0"/>
                <a:cs typeface="Arial" panose="020B0604020202020204" pitchFamily="34" charset="0"/>
              </a:rPr>
              <a:t>goes here:</a:t>
            </a:r>
          </a:p>
          <a:p>
            <a:pPr algn="ctr"/>
            <a:r>
              <a:rPr lang="en-US" sz="2000" dirty="0">
                <a:solidFill>
                  <a:schemeClr val="bg1"/>
                </a:solidFill>
                <a:latin typeface="Arial" panose="020B0604020202020204" pitchFamily="34" charset="0"/>
                <a:cs typeface="Arial" panose="020B0604020202020204" pitchFamily="34" charset="0"/>
              </a:rPr>
              <a:t>Arial 20pt</a:t>
            </a:r>
          </a:p>
        </p:txBody>
      </p:sp>
      <p:sp>
        <p:nvSpPr>
          <p:cNvPr id="10" name="TextBox 9">
            <a:extLst>
              <a:ext uri="{FF2B5EF4-FFF2-40B4-BE49-F238E27FC236}">
                <a16:creationId xmlns:a16="http://schemas.microsoft.com/office/drawing/2014/main" id="{42E17832-A7BE-B043-9956-4AEA82E35F1E}"/>
              </a:ext>
            </a:extLst>
          </p:cNvPr>
          <p:cNvSpPr txBox="1"/>
          <p:nvPr/>
        </p:nvSpPr>
        <p:spPr>
          <a:xfrm>
            <a:off x="393539" y="3020992"/>
            <a:ext cx="4217376" cy="910973"/>
          </a:xfrm>
          <a:prstGeom prst="rect">
            <a:avLst/>
          </a:prstGeom>
          <a:noFill/>
        </p:spPr>
        <p:txBody>
          <a:bodyPr wrap="square" rtlCol="0">
            <a:noAutofit/>
          </a:bodyPr>
          <a:lstStyle/>
          <a:p>
            <a:r>
              <a:rPr lang="en-US" sz="4000" dirty="0">
                <a:solidFill>
                  <a:schemeClr val="bg1"/>
                </a:solidFill>
                <a:latin typeface="Arial" panose="020B0604020202020204" pitchFamily="34" charset="0"/>
                <a:cs typeface="Arial" panose="020B0604020202020204" pitchFamily="34" charset="0"/>
              </a:rPr>
              <a:t>First time log in</a:t>
            </a:r>
          </a:p>
        </p:txBody>
      </p:sp>
      <p:sp>
        <p:nvSpPr>
          <p:cNvPr id="11" name="TextBox 10">
            <a:extLst>
              <a:ext uri="{FF2B5EF4-FFF2-40B4-BE49-F238E27FC236}">
                <a16:creationId xmlns:a16="http://schemas.microsoft.com/office/drawing/2014/main" id="{3CC9E40F-73AF-5241-987C-0AA04A3BEE68}"/>
              </a:ext>
            </a:extLst>
          </p:cNvPr>
          <p:cNvSpPr txBox="1"/>
          <p:nvPr/>
        </p:nvSpPr>
        <p:spPr>
          <a:xfrm>
            <a:off x="4456253" y="370390"/>
            <a:ext cx="7203213" cy="6924973"/>
          </a:xfrm>
          <a:prstGeom prst="rect">
            <a:avLst/>
          </a:prstGeom>
          <a:noFill/>
        </p:spPr>
        <p:txBody>
          <a:bodyPr wrap="square" lIns="91440" tIns="45720" rIns="91440" bIns="45720" rtlCol="0" anchor="t">
            <a:spAutoFit/>
          </a:bodyPr>
          <a:lstStyle/>
          <a:p>
            <a:r>
              <a:rPr lang="en-GB" sz="1600" dirty="0"/>
              <a:t>Following a successful application, you will receive an invitation email. If you haven’t received your invitation email, contact our customer support team on </a:t>
            </a:r>
            <a:r>
              <a:rPr lang="en-GB" sz="1600" u="sng" dirty="0">
                <a:hlinkClick r:id="rId3"/>
              </a:rPr>
              <a:t>ctdservices@citb.co.uk</a:t>
            </a:r>
            <a:r>
              <a:rPr lang="en-GB" sz="1600" dirty="0"/>
              <a:t> or </a:t>
            </a:r>
            <a:r>
              <a:rPr lang="en-GB" sz="1600" b="1" dirty="0"/>
              <a:t>0844 994 4047. </a:t>
            </a:r>
            <a:endParaRPr lang="en-GB" sz="1600" dirty="0"/>
          </a:p>
          <a:p>
            <a:endParaRPr lang="en-GB" sz="1600" b="1" dirty="0"/>
          </a:p>
          <a:p>
            <a:r>
              <a:rPr lang="en-GB" sz="1600" dirty="0"/>
              <a:t>In the email, click “</a:t>
            </a:r>
            <a:r>
              <a:rPr lang="en-GB" sz="1600" b="1" dirty="0"/>
              <a:t>Login to my account</a:t>
            </a:r>
            <a:r>
              <a:rPr lang="en-GB" sz="1600" dirty="0"/>
              <a:t>”.</a:t>
            </a:r>
          </a:p>
          <a:p>
            <a:r>
              <a:rPr lang="en-GB" sz="1600" dirty="0"/>
              <a:t> </a:t>
            </a:r>
          </a:p>
          <a:p>
            <a:r>
              <a:rPr lang="en-GB" sz="1600" dirty="0"/>
              <a:t>Enter the email address </a:t>
            </a:r>
            <a:r>
              <a:rPr lang="en-GB" sz="1600" b="1" dirty="0"/>
              <a:t>that you provided when applying to become an ATO </a:t>
            </a:r>
            <a:r>
              <a:rPr lang="en-GB" sz="1600" dirty="0"/>
              <a:t>and then click on the “</a:t>
            </a:r>
            <a:r>
              <a:rPr lang="en-GB" sz="1600" b="1" dirty="0"/>
              <a:t>Send verification code</a:t>
            </a:r>
            <a:r>
              <a:rPr lang="en-GB" sz="1600" dirty="0"/>
              <a:t>” button.</a:t>
            </a:r>
          </a:p>
          <a:p>
            <a:endParaRPr lang="en-GB" sz="1600" dirty="0"/>
          </a:p>
          <a:p>
            <a:r>
              <a:rPr lang="en-GB" sz="1600" dirty="0"/>
              <a:t>You will receive an email with your verification code. </a:t>
            </a:r>
            <a:r>
              <a:rPr lang="en-GB" sz="1600" b="1" dirty="0"/>
              <a:t>You have 15 minutes to respond and verify this code</a:t>
            </a:r>
          </a:p>
          <a:p>
            <a:endParaRPr lang="en-GB" sz="1600" b="1" dirty="0"/>
          </a:p>
          <a:p>
            <a:r>
              <a:rPr lang="en-GB" sz="1600" b="1" dirty="0"/>
              <a:t> Enter the code </a:t>
            </a:r>
            <a:r>
              <a:rPr lang="en-GB" sz="1600" dirty="0"/>
              <a:t>in the verification box and click “</a:t>
            </a:r>
            <a:r>
              <a:rPr lang="en-GB" sz="1600" b="1" dirty="0"/>
              <a:t>Verify code</a:t>
            </a:r>
            <a:r>
              <a:rPr lang="en-GB" sz="1600" dirty="0"/>
              <a:t>”.</a:t>
            </a:r>
          </a:p>
          <a:p>
            <a:endParaRPr lang="en-GB" sz="1600" dirty="0"/>
          </a:p>
          <a:p>
            <a:r>
              <a:rPr lang="en-GB" sz="1600" dirty="0"/>
              <a:t>You will now be prompted to </a:t>
            </a:r>
            <a:r>
              <a:rPr lang="en-GB" sz="1600" b="1" dirty="0"/>
              <a:t>create a password</a:t>
            </a:r>
            <a:r>
              <a:rPr lang="en-GB" sz="1600" dirty="0"/>
              <a:t>. Click create to submit the form. </a:t>
            </a:r>
          </a:p>
          <a:p>
            <a:endParaRPr lang="en-GB" sz="1600" dirty="0">
              <a:cs typeface="Calibri"/>
            </a:endParaRPr>
          </a:p>
          <a:p>
            <a:r>
              <a:rPr lang="en-GB" sz="1600" dirty="0"/>
              <a:t>On your first log in to the portal, you will be prompted to </a:t>
            </a:r>
            <a:r>
              <a:rPr lang="en-GB" sz="1600" b="1" dirty="0"/>
              <a:t>accept our terms and conditions</a:t>
            </a:r>
            <a:r>
              <a:rPr lang="en-GB" sz="1600" dirty="0"/>
              <a:t>. Read and accept them to continue. </a:t>
            </a:r>
          </a:p>
          <a:p>
            <a:endParaRPr lang="en-GB" sz="1600" dirty="0"/>
          </a:p>
          <a:p>
            <a:r>
              <a:rPr lang="en-GB" sz="1600" dirty="0"/>
              <a:t>If you have applied for the Assured or Recognised product category your next step will be to sign your </a:t>
            </a:r>
            <a:r>
              <a:rPr lang="en-GB" sz="1600" b="1" dirty="0"/>
              <a:t>Forms of agreement”</a:t>
            </a:r>
            <a:endParaRPr lang="en-GB" sz="1600" dirty="0"/>
          </a:p>
          <a:p>
            <a:endParaRPr lang="en-GB" dirty="0"/>
          </a:p>
          <a:p>
            <a:endParaRPr lang="en-GB" dirty="0"/>
          </a:p>
          <a:p>
            <a:endParaRPr lang="en-GB" dirty="0"/>
          </a:p>
          <a:p>
            <a:endParaRPr lang="en-GB" dirty="0"/>
          </a:p>
          <a:p>
            <a:pPr marL="342900" indent="-342900">
              <a:buFont typeface="Arial" panose="020B0604020202020204" pitchFamily="34" charset="0"/>
              <a:buChar char="•"/>
            </a:pPr>
            <a:endParaRPr lang="en-GB" sz="3600" dirty="0">
              <a:solidFill>
                <a:srgbClr val="4D5D68"/>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30892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28EAE6D7-6CBB-F743-88CB-57D0F6B7CB46}"/>
              </a:ext>
            </a:extLst>
          </p:cNvPr>
          <p:cNvSpPr/>
          <p:nvPr/>
        </p:nvSpPr>
        <p:spPr>
          <a:xfrm>
            <a:off x="2208281" y="-384496"/>
            <a:ext cx="7647192" cy="7845722"/>
          </a:xfrm>
          <a:prstGeom prst="ellipse">
            <a:avLst/>
          </a:prstGeom>
          <a:solidFill>
            <a:srgbClr val="6637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20070"/>
              </a:solidFill>
            </a:endParaRPr>
          </a:p>
        </p:txBody>
      </p:sp>
      <p:sp>
        <p:nvSpPr>
          <p:cNvPr id="10" name="TextBox 9">
            <a:extLst>
              <a:ext uri="{FF2B5EF4-FFF2-40B4-BE49-F238E27FC236}">
                <a16:creationId xmlns:a16="http://schemas.microsoft.com/office/drawing/2014/main" id="{42E17832-A7BE-B043-9956-4AEA82E35F1E}"/>
              </a:ext>
            </a:extLst>
          </p:cNvPr>
          <p:cNvSpPr txBox="1"/>
          <p:nvPr/>
        </p:nvSpPr>
        <p:spPr>
          <a:xfrm>
            <a:off x="3574365" y="2678441"/>
            <a:ext cx="5307944" cy="903983"/>
          </a:xfrm>
          <a:prstGeom prst="rect">
            <a:avLst/>
          </a:prstGeom>
          <a:noFill/>
        </p:spPr>
        <p:txBody>
          <a:bodyPr wrap="square" lIns="91440" tIns="45720" rIns="91440" bIns="45720" rtlCol="0" anchor="t">
            <a:noAutofit/>
          </a:bodyPr>
          <a:lstStyle/>
          <a:p>
            <a:pPr algn="ctr"/>
            <a:r>
              <a:rPr lang="en-US" sz="3200" dirty="0">
                <a:solidFill>
                  <a:schemeClr val="bg1"/>
                </a:solidFill>
                <a:latin typeface="Arial"/>
                <a:cs typeface="Arial"/>
              </a:rPr>
              <a:t>ATO functionality</a:t>
            </a:r>
            <a:endParaRPr lang="en-US" sz="3200" dirty="0">
              <a:solidFill>
                <a:schemeClr val="bg1"/>
              </a:solidFill>
            </a:endParaRPr>
          </a:p>
          <a:p>
            <a:pPr algn="ctr"/>
            <a:endParaRPr lang="en-US" sz="4000" dirty="0">
              <a:solidFill>
                <a:schemeClr val="bg1"/>
              </a:solidFill>
              <a:latin typeface="Arial"/>
              <a:cs typeface="Arial"/>
            </a:endParaRPr>
          </a:p>
          <a:p>
            <a:pPr algn="ctr"/>
            <a:r>
              <a:rPr lang="en-US" sz="4000" dirty="0">
                <a:solidFill>
                  <a:schemeClr val="bg1"/>
                </a:solidFill>
                <a:latin typeface="Arial"/>
                <a:cs typeface="Arial"/>
              </a:rPr>
              <a:t>Signing Forms of Agreement</a:t>
            </a:r>
          </a:p>
        </p:txBody>
      </p:sp>
    </p:spTree>
    <p:extLst>
      <p:ext uri="{BB962C8B-B14F-4D97-AF65-F5344CB8AC3E}">
        <p14:creationId xmlns:p14="http://schemas.microsoft.com/office/powerpoint/2010/main" val="10703899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forms of agreement">
            <a:hlinkClick r:id="" action="ppaction://media"/>
            <a:extLst>
              <a:ext uri="{FF2B5EF4-FFF2-40B4-BE49-F238E27FC236}">
                <a16:creationId xmlns:a16="http://schemas.microsoft.com/office/drawing/2014/main" id="{E5C51D00-965D-4D35-98A2-A0BE42AFA30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54" y="21526"/>
            <a:ext cx="12136073" cy="6246900"/>
          </a:xfrm>
          <a:prstGeom prst="rect">
            <a:avLst/>
          </a:prstGeom>
        </p:spPr>
      </p:pic>
    </p:spTree>
    <p:extLst>
      <p:ext uri="{BB962C8B-B14F-4D97-AF65-F5344CB8AC3E}">
        <p14:creationId xmlns:p14="http://schemas.microsoft.com/office/powerpoint/2010/main" val="1739344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8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33EB5E5CFD5CC4695A2D22E3A840DC1" ma:contentTypeVersion="14" ma:contentTypeDescription="Create a new document." ma:contentTypeScope="" ma:versionID="ef477a288b569ab3d6ae08419eef7065">
  <xsd:schema xmlns:xsd="http://www.w3.org/2001/XMLSchema" xmlns:xs="http://www.w3.org/2001/XMLSchema" xmlns:p="http://schemas.microsoft.com/office/2006/metadata/properties" xmlns:ns1="http://schemas.microsoft.com/sharepoint/v3" xmlns:ns2="0b6b0bf0-c404-4404-b64f-36b63b996edc" xmlns:ns3="58c173e9-ccaf-4f70-b72e-4c9399342c1b" targetNamespace="http://schemas.microsoft.com/office/2006/metadata/properties" ma:root="true" ma:fieldsID="57077f8e8635fcd8f389cf381b35042e" ns1:_="" ns2:_="" ns3:_="">
    <xsd:import namespace="http://schemas.microsoft.com/sharepoint/v3"/>
    <xsd:import namespace="0b6b0bf0-c404-4404-b64f-36b63b996edc"/>
    <xsd:import namespace="58c173e9-ccaf-4f70-b72e-4c9399342c1b"/>
    <xsd:element name="properties">
      <xsd:complexType>
        <xsd:sequence>
          <xsd:element name="documentManagement">
            <xsd:complexType>
              <xsd:all>
                <xsd:element ref="ns2:MediaServiceMetadata" minOccurs="0"/>
                <xsd:element ref="ns2:MediaServiceFastMetadata" minOccurs="0"/>
                <xsd:element ref="ns1:_ip_UnifiedCompliancePolicyProperties" minOccurs="0"/>
                <xsd:element ref="ns1:_ip_UnifiedCompliancePolicyUIAction"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0" nillable="true" ma:displayName="Unified Compliance Policy Properties" ma:hidden="true" ma:internalName="_ip_UnifiedCompliancePolicyProperties">
      <xsd:simpleType>
        <xsd:restriction base="dms:Note"/>
      </xsd:simpleType>
    </xsd:element>
    <xsd:element name="_ip_UnifiedCompliancePolicyUIAction" ma:index="1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b6b0bf0-c404-4404-b64f-36b63b996ed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8c173e9-ccaf-4f70-b72e-4c9399342c1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7277AB4-75B0-4E0E-80E2-ECD3D76349BB}">
  <ds:schemaRefs>
    <ds:schemaRef ds:uri="http://schemas.microsoft.com/office/2006/documentManagement/types"/>
    <ds:schemaRef ds:uri="http://purl.org/dc/elements/1.1/"/>
    <ds:schemaRef ds:uri="http://schemas.microsoft.com/office/2006/metadata/properties"/>
    <ds:schemaRef ds:uri="fda18553-db87-47a5-a973-44336936b628"/>
    <ds:schemaRef ds:uri="http://purl.org/dc/terms/"/>
    <ds:schemaRef ds:uri="http://schemas.openxmlformats.org/package/2006/metadata/core-properties"/>
    <ds:schemaRef ds:uri="http://purl.org/dc/dcmitype/"/>
    <ds:schemaRef ds:uri="http://schemas.microsoft.com/office/infopath/2007/PartnerControls"/>
    <ds:schemaRef ds:uri="http://www.w3.org/XML/1998/namespace"/>
    <ds:schemaRef ds:uri="http://schemas.microsoft.com/sharepoint/v3"/>
  </ds:schemaRefs>
</ds:datastoreItem>
</file>

<file path=customXml/itemProps2.xml><?xml version="1.0" encoding="utf-8"?>
<ds:datastoreItem xmlns:ds="http://schemas.openxmlformats.org/officeDocument/2006/customXml" ds:itemID="{63239650-D174-42E2-B439-1A195D5D166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b6b0bf0-c404-4404-b64f-36b63b996edc"/>
    <ds:schemaRef ds:uri="58c173e9-ccaf-4f70-b72e-4c9399342c1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4EC5F98-3C84-42E4-9B43-F783CD280D8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11</TotalTime>
  <Words>2595</Words>
  <Application>Microsoft Office PowerPoint</Application>
  <PresentationFormat>Widescreen</PresentationFormat>
  <Paragraphs>375</Paragraphs>
  <Slides>39</Slides>
  <Notes>31</Notes>
  <HiddenSlides>0</HiddenSlides>
  <MMClips>10</MMClips>
  <ScaleCrop>false</ScaleCrop>
  <HeadingPairs>
    <vt:vector size="4" baseType="variant">
      <vt:variant>
        <vt:lpstr>Theme</vt:lpstr>
      </vt:variant>
      <vt:variant>
        <vt:i4>3</vt:i4>
      </vt:variant>
      <vt:variant>
        <vt:lpstr>Slide Titles</vt:lpstr>
      </vt:variant>
      <vt:variant>
        <vt:i4>39</vt:i4>
      </vt:variant>
    </vt:vector>
  </HeadingPairs>
  <TitlesOfParts>
    <vt:vector size="42" baseType="lpstr">
      <vt:lpstr>Custom Design</vt:lpstr>
      <vt:lpstr>1_Custom Design</vt:lpstr>
      <vt:lpstr>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Conner Perry</dc:creator>
  <cp:lastModifiedBy>Jack Hayes</cp:lastModifiedBy>
  <cp:revision>46</cp:revision>
  <cp:lastPrinted>2019-08-23T13:07:42Z</cp:lastPrinted>
  <dcterms:created xsi:type="dcterms:W3CDTF">2019-08-22T09:44:12Z</dcterms:created>
  <dcterms:modified xsi:type="dcterms:W3CDTF">2021-05-27T12:54:25Z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0x010100533EB5E5CFD5CC4695A2D22E3A840DC1</vt:lpwstr>
  </property>
  <property fmtid="{D5CDD505-2E9C-101B-9397-08002B2CF9AE}" pid="3" name="xd_Signature">
    <vt:bool>false</vt:bool>
  </property>
  <property fmtid="{D5CDD505-2E9C-101B-9397-08002B2CF9AE}" pid="4" name="xd_ProgID">
    <vt:lpwstr/>
  </property>
  <property fmtid="{D5CDD505-2E9C-101B-9397-08002B2CF9AE}" pid="5" name="_SourceUrl">
    <vt:lpwstr/>
  </property>
  <property fmtid="{D5CDD505-2E9C-101B-9397-08002B2CF9AE}" pid="6" name="_SharedFileIndex">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ies>
</file>