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88" r:id="rId5"/>
  </p:sldMasterIdLst>
  <p:notesMasterIdLst>
    <p:notesMasterId r:id="rId22"/>
  </p:notesMasterIdLst>
  <p:sldIdLst>
    <p:sldId id="316" r:id="rId6"/>
    <p:sldId id="340" r:id="rId7"/>
    <p:sldId id="371" r:id="rId8"/>
    <p:sldId id="361" r:id="rId9"/>
    <p:sldId id="362" r:id="rId10"/>
    <p:sldId id="318" r:id="rId11"/>
    <p:sldId id="369" r:id="rId12"/>
    <p:sldId id="355" r:id="rId13"/>
    <p:sldId id="356" r:id="rId14"/>
    <p:sldId id="363" r:id="rId15"/>
    <p:sldId id="364" r:id="rId16"/>
    <p:sldId id="368" r:id="rId17"/>
    <p:sldId id="370" r:id="rId18"/>
    <p:sldId id="367" r:id="rId19"/>
    <p:sldId id="373" r:id="rId20"/>
    <p:sldId id="35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84A653-ED80-D1B6-1A7D-365CE2681045}" name="Angela Moore" initials="AM" userId="S::Angela.Moore@citb.co.uk::d3db9fad-4971-4616-885d-0378d07f7d4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B5BFC8"/>
    <a:srgbClr val="B1006E"/>
    <a:srgbClr val="7F8D99"/>
    <a:srgbClr val="F6A800"/>
    <a:srgbClr val="00A5C0"/>
    <a:srgbClr val="00B1EB"/>
    <a:srgbClr val="4D5D68"/>
    <a:srgbClr val="F7F4ED"/>
    <a:srgbClr val="656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8A0E6-301E-30E3-33AF-1F75FF8231CC}" v="55" dt="2026-04-24T08:21:21.486"/>
    <p1510:client id="{5B957E83-115E-4F03-99C0-972436E7B81C}" v="35" dt="2026-04-24T14:50:54.358"/>
    <p1510:client id="{7CC070A5-5081-472E-B045-A9928DEA3E62}" v="124" dt="2026-04-22T15:16:11.429"/>
    <p1510:client id="{7DA112E1-6E69-2DED-C8C8-422FCB336D04}" v="1" dt="2026-04-23T13:46:37.121"/>
    <p1510:client id="{89A27956-3850-4BB9-98F9-15E100A26C20}" v="705" dt="2026-04-22T15:50:00.087"/>
    <p1510:client id="{99735608-FDA6-4738-AE12-7FACD21C115B}" v="391" dt="2026-04-23T09:58:32.849"/>
    <p1510:client id="{B35C086E-1F79-4A0B-9A4C-2C50A2966A65}" v="23" dt="2026-04-24T08:45:24.235"/>
    <p1510:client id="{C526DB3A-207E-4D3C-9B14-AF7BE3A4E1E3}" v="222" dt="2026-04-23T14:56:05.281"/>
    <p1510:client id="{E07184CB-287F-4A7B-A548-D1B8F9A72CAA}" v="178" dt="2026-04-23T09:52:21.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43"/>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alsh" userId="da6c2ac9-2a95-450a-86bf-6b37f3b0561f" providerId="ADAL" clId="{13CA6D3F-9B12-4B8C-8566-8B096484CDE7}"/>
    <pc:docChg chg="custSel addSld modSld sldOrd">
      <pc:chgData name="Victoria Walsh" userId="da6c2ac9-2a95-450a-86bf-6b37f3b0561f" providerId="ADAL" clId="{13CA6D3F-9B12-4B8C-8566-8B096484CDE7}" dt="2026-04-23T09:58:32.849" v="893" actId="20577"/>
      <pc:docMkLst>
        <pc:docMk/>
      </pc:docMkLst>
      <pc:sldChg chg="modSp mod">
        <pc:chgData name="Victoria Walsh" userId="da6c2ac9-2a95-450a-86bf-6b37f3b0561f" providerId="ADAL" clId="{13CA6D3F-9B12-4B8C-8566-8B096484CDE7}" dt="2026-04-23T09:23:04.238" v="503" actId="20577"/>
        <pc:sldMkLst>
          <pc:docMk/>
          <pc:sldMk cId="61279135" sldId="340"/>
        </pc:sldMkLst>
        <pc:spChg chg="mod">
          <ac:chgData name="Victoria Walsh" userId="da6c2ac9-2a95-450a-86bf-6b37f3b0561f" providerId="ADAL" clId="{13CA6D3F-9B12-4B8C-8566-8B096484CDE7}" dt="2026-04-23T09:23:04.238" v="503" actId="20577"/>
          <ac:spMkLst>
            <pc:docMk/>
            <pc:sldMk cId="61279135" sldId="340"/>
            <ac:spMk id="5" creationId="{00000000-0000-0000-0000-000000000000}"/>
          </ac:spMkLst>
        </pc:spChg>
      </pc:sldChg>
      <pc:sldChg chg="modSp mod ord">
        <pc:chgData name="Victoria Walsh" userId="da6c2ac9-2a95-450a-86bf-6b37f3b0561f" providerId="ADAL" clId="{13CA6D3F-9B12-4B8C-8566-8B096484CDE7}" dt="2026-04-23T09:58:07.372" v="891" actId="20577"/>
        <pc:sldMkLst>
          <pc:docMk/>
          <pc:sldMk cId="1458561608" sldId="361"/>
        </pc:sldMkLst>
        <pc:spChg chg="mod">
          <ac:chgData name="Victoria Walsh" userId="da6c2ac9-2a95-450a-86bf-6b37f3b0561f" providerId="ADAL" clId="{13CA6D3F-9B12-4B8C-8566-8B096484CDE7}" dt="2026-04-23T09:58:07.372" v="891" actId="20577"/>
          <ac:spMkLst>
            <pc:docMk/>
            <pc:sldMk cId="1458561608" sldId="361"/>
            <ac:spMk id="2" creationId="{8A72152D-6F28-FBB4-720B-0FBFE9A1ADF8}"/>
          </ac:spMkLst>
        </pc:spChg>
      </pc:sldChg>
      <pc:sldChg chg="modSp mod">
        <pc:chgData name="Victoria Walsh" userId="da6c2ac9-2a95-450a-86bf-6b37f3b0561f" providerId="ADAL" clId="{13CA6D3F-9B12-4B8C-8566-8B096484CDE7}" dt="2026-04-23T09:58:32.849" v="893" actId="20577"/>
        <pc:sldMkLst>
          <pc:docMk/>
          <pc:sldMk cId="3379989007" sldId="362"/>
        </pc:sldMkLst>
        <pc:spChg chg="mod">
          <ac:chgData name="Victoria Walsh" userId="da6c2ac9-2a95-450a-86bf-6b37f3b0561f" providerId="ADAL" clId="{13CA6D3F-9B12-4B8C-8566-8B096484CDE7}" dt="2026-04-23T09:58:32.849" v="893" actId="20577"/>
          <ac:spMkLst>
            <pc:docMk/>
            <pc:sldMk cId="3379989007" sldId="362"/>
            <ac:spMk id="2" creationId="{A1D49D7B-E3C9-FDFD-DBB1-F56356500F2A}"/>
          </ac:spMkLst>
        </pc:spChg>
      </pc:sldChg>
      <pc:sldChg chg="addSp delSp modSp new mod">
        <pc:chgData name="Victoria Walsh" userId="da6c2ac9-2a95-450a-86bf-6b37f3b0561f" providerId="ADAL" clId="{13CA6D3F-9B12-4B8C-8566-8B096484CDE7}" dt="2026-04-23T09:22:15.960" v="475" actId="33524"/>
        <pc:sldMkLst>
          <pc:docMk/>
          <pc:sldMk cId="1769535127" sldId="371"/>
        </pc:sldMkLst>
        <pc:spChg chg="mod">
          <ac:chgData name="Victoria Walsh" userId="da6c2ac9-2a95-450a-86bf-6b37f3b0561f" providerId="ADAL" clId="{13CA6D3F-9B12-4B8C-8566-8B096484CDE7}" dt="2026-04-23T09:22:15.960" v="475" actId="33524"/>
          <ac:spMkLst>
            <pc:docMk/>
            <pc:sldMk cId="1769535127" sldId="371"/>
            <ac:spMk id="2" creationId="{8A244F64-3F87-6857-178E-7F0BDB91FDCF}"/>
          </ac:spMkLst>
        </pc:spChg>
        <pc:spChg chg="add mod">
          <ac:chgData name="Victoria Walsh" userId="da6c2ac9-2a95-450a-86bf-6b37f3b0561f" providerId="ADAL" clId="{13CA6D3F-9B12-4B8C-8566-8B096484CDE7}" dt="2026-04-23T09:09:36.837" v="283" actId="20577"/>
          <ac:spMkLst>
            <pc:docMk/>
            <pc:sldMk cId="1769535127" sldId="371"/>
            <ac:spMk id="4" creationId="{C9611F2B-4073-F7F9-9EF7-B9345FA55A98}"/>
          </ac:spMkLst>
        </pc:spChg>
      </pc:sldChg>
    </pc:docChg>
  </pc:docChgLst>
  <pc:docChgLst>
    <pc:chgData name="Veronique Durand" userId="S::veronique.durand@citb.co.uk::69bda40a-de6f-4959-99dc-188f3e13fd53" providerId="AD" clId="Web-{5B957E83-115E-4F03-99C0-972436E7B81C}"/>
    <pc:docChg chg="modSld">
      <pc:chgData name="Veronique Durand" userId="S::veronique.durand@citb.co.uk::69bda40a-de6f-4959-99dc-188f3e13fd53" providerId="AD" clId="Web-{5B957E83-115E-4F03-99C0-972436E7B81C}" dt="2026-04-24T14:50:54.358" v="34" actId="20577"/>
      <pc:docMkLst>
        <pc:docMk/>
      </pc:docMkLst>
      <pc:sldChg chg="modSp">
        <pc:chgData name="Veronique Durand" userId="S::veronique.durand@citb.co.uk::69bda40a-de6f-4959-99dc-188f3e13fd53" providerId="AD" clId="Web-{5B957E83-115E-4F03-99C0-972436E7B81C}" dt="2026-04-24T14:41:12.425" v="17" actId="20577"/>
        <pc:sldMkLst>
          <pc:docMk/>
          <pc:sldMk cId="61279135" sldId="340"/>
        </pc:sldMkLst>
        <pc:spChg chg="mod">
          <ac:chgData name="Veronique Durand" userId="S::veronique.durand@citb.co.uk::69bda40a-de6f-4959-99dc-188f3e13fd53" providerId="AD" clId="Web-{5B957E83-115E-4F03-99C0-972436E7B81C}" dt="2026-04-24T14:41:12.425" v="17" actId="20577"/>
          <ac:spMkLst>
            <pc:docMk/>
            <pc:sldMk cId="61279135" sldId="340"/>
            <ac:spMk id="5" creationId="{00000000-0000-0000-0000-000000000000}"/>
          </ac:spMkLst>
        </pc:spChg>
      </pc:sldChg>
      <pc:sldChg chg="modSp">
        <pc:chgData name="Veronique Durand" userId="S::veronique.durand@citb.co.uk::69bda40a-de6f-4959-99dc-188f3e13fd53" providerId="AD" clId="Web-{5B957E83-115E-4F03-99C0-972436E7B81C}" dt="2026-04-24T14:50:54.358" v="34" actId="20577"/>
        <pc:sldMkLst>
          <pc:docMk/>
          <pc:sldMk cId="2487713486" sldId="373"/>
        </pc:sldMkLst>
        <pc:spChg chg="mod">
          <ac:chgData name="Veronique Durand" userId="S::veronique.durand@citb.co.uk::69bda40a-de6f-4959-99dc-188f3e13fd53" providerId="AD" clId="Web-{5B957E83-115E-4F03-99C0-972436E7B81C}" dt="2026-04-24T14:50:54.358" v="34" actId="20577"/>
          <ac:spMkLst>
            <pc:docMk/>
            <pc:sldMk cId="2487713486" sldId="373"/>
            <ac:spMk id="2" creationId="{03D98C2A-B19A-1459-B32E-31C3F72BC84B}"/>
          </ac:spMkLst>
        </pc:spChg>
      </pc:sldChg>
    </pc:docChg>
  </pc:docChgLst>
  <pc:docChgLst>
    <pc:chgData name="Veronique Durand" userId="S::veronique.durand@citb.co.uk::69bda40a-de6f-4959-99dc-188f3e13fd53" providerId="AD" clId="Web-{E07184CB-287F-4A7B-A548-D1B8F9A72CAA}"/>
    <pc:docChg chg="modSld">
      <pc:chgData name="Veronique Durand" userId="S::veronique.durand@citb.co.uk::69bda40a-de6f-4959-99dc-188f3e13fd53" providerId="AD" clId="Web-{E07184CB-287F-4A7B-A548-D1B8F9A72CAA}" dt="2026-04-23T09:52:21.071" v="175" actId="20577"/>
      <pc:docMkLst>
        <pc:docMk/>
      </pc:docMkLst>
      <pc:sldChg chg="modSp">
        <pc:chgData name="Veronique Durand" userId="S::veronique.durand@citb.co.uk::69bda40a-de6f-4959-99dc-188f3e13fd53" providerId="AD" clId="Web-{E07184CB-287F-4A7B-A548-D1B8F9A72CAA}" dt="2026-04-23T09:49:17.308" v="91" actId="20577"/>
        <pc:sldMkLst>
          <pc:docMk/>
          <pc:sldMk cId="3790840787" sldId="364"/>
        </pc:sldMkLst>
        <pc:spChg chg="mod">
          <ac:chgData name="Veronique Durand" userId="S::veronique.durand@citb.co.uk::69bda40a-de6f-4959-99dc-188f3e13fd53" providerId="AD" clId="Web-{E07184CB-287F-4A7B-A548-D1B8F9A72CAA}" dt="2026-04-23T09:49:17.308" v="91" actId="20577"/>
          <ac:spMkLst>
            <pc:docMk/>
            <pc:sldMk cId="3790840787" sldId="364"/>
            <ac:spMk id="2" creationId="{03D98C2A-B19A-1459-B32E-31C3F72BC84B}"/>
          </ac:spMkLst>
        </pc:spChg>
      </pc:sldChg>
      <pc:sldChg chg="modSp">
        <pc:chgData name="Veronique Durand" userId="S::veronique.durand@citb.co.uk::69bda40a-de6f-4959-99dc-188f3e13fd53" providerId="AD" clId="Web-{E07184CB-287F-4A7B-A548-D1B8F9A72CAA}" dt="2026-04-23T09:49:57.749" v="93" actId="20577"/>
        <pc:sldMkLst>
          <pc:docMk/>
          <pc:sldMk cId="719274709" sldId="367"/>
        </pc:sldMkLst>
        <pc:spChg chg="mod">
          <ac:chgData name="Veronique Durand" userId="S::veronique.durand@citb.co.uk::69bda40a-de6f-4959-99dc-188f3e13fd53" providerId="AD" clId="Web-{E07184CB-287F-4A7B-A548-D1B8F9A72CAA}" dt="2026-04-23T09:49:57.749" v="93" actId="20577"/>
          <ac:spMkLst>
            <pc:docMk/>
            <pc:sldMk cId="719274709" sldId="367"/>
            <ac:spMk id="6" creationId="{5532FEB1-90FE-127F-D9E9-3AB3558BD206}"/>
          </ac:spMkLst>
        </pc:spChg>
      </pc:sldChg>
      <pc:sldChg chg="modSp">
        <pc:chgData name="Veronique Durand" userId="S::veronique.durand@citb.co.uk::69bda40a-de6f-4959-99dc-188f3e13fd53" providerId="AD" clId="Web-{E07184CB-287F-4A7B-A548-D1B8F9A72CAA}" dt="2026-04-23T09:52:21.071" v="175" actId="20577"/>
        <pc:sldMkLst>
          <pc:docMk/>
          <pc:sldMk cId="2487713486" sldId="373"/>
        </pc:sldMkLst>
        <pc:spChg chg="mod">
          <ac:chgData name="Veronique Durand" userId="S::veronique.durand@citb.co.uk::69bda40a-de6f-4959-99dc-188f3e13fd53" providerId="AD" clId="Web-{E07184CB-287F-4A7B-A548-D1B8F9A72CAA}" dt="2026-04-23T09:52:21.071" v="175" actId="20577"/>
          <ac:spMkLst>
            <pc:docMk/>
            <pc:sldMk cId="2487713486" sldId="373"/>
            <ac:spMk id="2" creationId="{03D98C2A-B19A-1459-B32E-31C3F72BC84B}"/>
          </ac:spMkLst>
        </pc:spChg>
      </pc:sldChg>
    </pc:docChg>
  </pc:docChgLst>
  <pc:docChgLst>
    <pc:chgData name="Veronique Durand" userId="S::veronique.durand@citb.co.uk::69bda40a-de6f-4959-99dc-188f3e13fd53" providerId="AD" clId="Web-{7CC070A5-5081-472E-B045-A9928DEA3E62}"/>
    <pc:docChg chg="modSld sldOrd">
      <pc:chgData name="Veronique Durand" userId="S::veronique.durand@citb.co.uk::69bda40a-de6f-4959-99dc-188f3e13fd53" providerId="AD" clId="Web-{7CC070A5-5081-472E-B045-A9928DEA3E62}" dt="2026-04-22T15:16:11.429" v="124"/>
      <pc:docMkLst>
        <pc:docMk/>
      </pc:docMkLst>
      <pc:sldChg chg="modSp">
        <pc:chgData name="Veronique Durand" userId="S::veronique.durand@citb.co.uk::69bda40a-de6f-4959-99dc-188f3e13fd53" providerId="AD" clId="Web-{7CC070A5-5081-472E-B045-A9928DEA3E62}" dt="2026-04-22T15:16:11.429" v="124"/>
        <pc:sldMkLst>
          <pc:docMk/>
          <pc:sldMk cId="1664506800" sldId="318"/>
        </pc:sldMkLst>
        <pc:spChg chg="mod">
          <ac:chgData name="Veronique Durand" userId="S::veronique.durand@citb.co.uk::69bda40a-de6f-4959-99dc-188f3e13fd53" providerId="AD" clId="Web-{7CC070A5-5081-472E-B045-A9928DEA3E62}" dt="2026-04-22T15:14:56.396" v="116" actId="20577"/>
          <ac:spMkLst>
            <pc:docMk/>
            <pc:sldMk cId="1664506800" sldId="318"/>
            <ac:spMk id="3" creationId="{00000000-0000-0000-0000-000000000000}"/>
          </ac:spMkLst>
        </pc:spChg>
        <pc:spChg chg="mod">
          <ac:chgData name="Veronique Durand" userId="S::veronique.durand@citb.co.uk::69bda40a-de6f-4959-99dc-188f3e13fd53" providerId="AD" clId="Web-{7CC070A5-5081-472E-B045-A9928DEA3E62}" dt="2026-04-22T15:05:11.067" v="12" actId="1076"/>
          <ac:spMkLst>
            <pc:docMk/>
            <pc:sldMk cId="1664506800" sldId="318"/>
            <ac:spMk id="6" creationId="{53A8EE9B-DFFD-3782-7DBE-52F9A0F6E3CE}"/>
          </ac:spMkLst>
        </pc:spChg>
        <pc:graphicFrameChg chg="mod modGraphic">
          <ac:chgData name="Veronique Durand" userId="S::veronique.durand@citb.co.uk::69bda40a-de6f-4959-99dc-188f3e13fd53" providerId="AD" clId="Web-{7CC070A5-5081-472E-B045-A9928DEA3E62}" dt="2026-04-22T15:16:11.429" v="124"/>
          <ac:graphicFrameMkLst>
            <pc:docMk/>
            <pc:sldMk cId="1664506800" sldId="318"/>
            <ac:graphicFrameMk id="5" creationId="{8AD0D71C-4E93-AC9C-CC82-1CED2164767C}"/>
          </ac:graphicFrameMkLst>
        </pc:graphicFrameChg>
      </pc:sldChg>
      <pc:sldChg chg="modSp">
        <pc:chgData name="Veronique Durand" userId="S::veronique.durand@citb.co.uk::69bda40a-de6f-4959-99dc-188f3e13fd53" providerId="AD" clId="Web-{7CC070A5-5081-472E-B045-A9928DEA3E62}" dt="2026-04-22T14:58:11.513" v="5" actId="20577"/>
        <pc:sldMkLst>
          <pc:docMk/>
          <pc:sldMk cId="952111926" sldId="355"/>
        </pc:sldMkLst>
        <pc:spChg chg="mod">
          <ac:chgData name="Veronique Durand" userId="S::veronique.durand@citb.co.uk::69bda40a-de6f-4959-99dc-188f3e13fd53" providerId="AD" clId="Web-{7CC070A5-5081-472E-B045-A9928DEA3E62}" dt="2026-04-22T14:58:11.513" v="5" actId="20577"/>
          <ac:spMkLst>
            <pc:docMk/>
            <pc:sldMk cId="952111926" sldId="355"/>
            <ac:spMk id="5" creationId="{00000000-0000-0000-0000-000000000000}"/>
          </ac:spMkLst>
        </pc:spChg>
      </pc:sldChg>
      <pc:sldChg chg="modSp">
        <pc:chgData name="Veronique Durand" userId="S::veronique.durand@citb.co.uk::69bda40a-de6f-4959-99dc-188f3e13fd53" providerId="AD" clId="Web-{7CC070A5-5081-472E-B045-A9928DEA3E62}" dt="2026-04-22T15:09:45.462" v="63" actId="20577"/>
        <pc:sldMkLst>
          <pc:docMk/>
          <pc:sldMk cId="974463740" sldId="356"/>
        </pc:sldMkLst>
        <pc:spChg chg="mod">
          <ac:chgData name="Veronique Durand" userId="S::veronique.durand@citb.co.uk::69bda40a-de6f-4959-99dc-188f3e13fd53" providerId="AD" clId="Web-{7CC070A5-5081-472E-B045-A9928DEA3E62}" dt="2026-04-22T15:09:45.462" v="63" actId="20577"/>
          <ac:spMkLst>
            <pc:docMk/>
            <pc:sldMk cId="974463740" sldId="356"/>
            <ac:spMk id="5" creationId="{00000000-0000-0000-0000-000000000000}"/>
          </ac:spMkLst>
        </pc:spChg>
      </pc:sldChg>
      <pc:sldChg chg="modSp">
        <pc:chgData name="Veronique Durand" userId="S::veronique.durand@citb.co.uk::69bda40a-de6f-4959-99dc-188f3e13fd53" providerId="AD" clId="Web-{7CC070A5-5081-472E-B045-A9928DEA3E62}" dt="2026-04-22T14:56:02.744" v="3" actId="20577"/>
        <pc:sldMkLst>
          <pc:docMk/>
          <pc:sldMk cId="3379989007" sldId="362"/>
        </pc:sldMkLst>
        <pc:spChg chg="mod">
          <ac:chgData name="Veronique Durand" userId="S::veronique.durand@citb.co.uk::69bda40a-de6f-4959-99dc-188f3e13fd53" providerId="AD" clId="Web-{7CC070A5-5081-472E-B045-A9928DEA3E62}" dt="2026-04-22T14:56:02.744" v="3" actId="20577"/>
          <ac:spMkLst>
            <pc:docMk/>
            <pc:sldMk cId="3379989007" sldId="362"/>
            <ac:spMk id="2" creationId="{A1D49D7B-E3C9-FDFD-DBB1-F56356500F2A}"/>
          </ac:spMkLst>
        </pc:spChg>
      </pc:sldChg>
      <pc:sldChg chg="modSp">
        <pc:chgData name="Veronique Durand" userId="S::veronique.durand@citb.co.uk::69bda40a-de6f-4959-99dc-188f3e13fd53" providerId="AD" clId="Web-{7CC070A5-5081-472E-B045-A9928DEA3E62}" dt="2026-04-22T15:11:39.343" v="94" actId="20577"/>
        <pc:sldMkLst>
          <pc:docMk/>
          <pc:sldMk cId="3318623335" sldId="363"/>
        </pc:sldMkLst>
        <pc:spChg chg="mod">
          <ac:chgData name="Veronique Durand" userId="S::veronique.durand@citb.co.uk::69bda40a-de6f-4959-99dc-188f3e13fd53" providerId="AD" clId="Web-{7CC070A5-5081-472E-B045-A9928DEA3E62}" dt="2026-04-22T15:11:39.343" v="94" actId="20577"/>
          <ac:spMkLst>
            <pc:docMk/>
            <pc:sldMk cId="3318623335" sldId="363"/>
            <ac:spMk id="2" creationId="{0382F1F9-8DBC-AD65-1D0C-5A74C07D1919}"/>
          </ac:spMkLst>
        </pc:spChg>
      </pc:sldChg>
      <pc:sldChg chg="modSp ord">
        <pc:chgData name="Veronique Durand" userId="S::veronique.durand@citb.co.uk::69bda40a-de6f-4959-99dc-188f3e13fd53" providerId="AD" clId="Web-{7CC070A5-5081-472E-B045-A9928DEA3E62}" dt="2026-04-22T15:16:01.257" v="122"/>
        <pc:sldMkLst>
          <pc:docMk/>
          <pc:sldMk cId="3586682151" sldId="369"/>
        </pc:sldMkLst>
        <pc:spChg chg="mod">
          <ac:chgData name="Veronique Durand" userId="S::veronique.durand@citb.co.uk::69bda40a-de6f-4959-99dc-188f3e13fd53" providerId="AD" clId="Web-{7CC070A5-5081-472E-B045-A9928DEA3E62}" dt="2026-04-22T15:15:37.631" v="121" actId="14100"/>
          <ac:spMkLst>
            <pc:docMk/>
            <pc:sldMk cId="3586682151" sldId="369"/>
            <ac:spMk id="3" creationId="{56F5B3D5-9DE4-AA0E-1737-049977B025BD}"/>
          </ac:spMkLst>
        </pc:spChg>
      </pc:sldChg>
    </pc:docChg>
  </pc:docChgLst>
  <pc:docChgLst>
    <pc:chgData name="Vanessa Freeman" userId="S::vanessa.freeman@citb.co.uk::025331f6-095b-4ae2-8b7e-5e8bbdbde099" providerId="AD" clId="Web-{3968A0E6-301E-30E3-33AF-1F75FF8231CC}"/>
    <pc:docChg chg="modSld">
      <pc:chgData name="Vanessa Freeman" userId="S::vanessa.freeman@citb.co.uk::025331f6-095b-4ae2-8b7e-5e8bbdbde099" providerId="AD" clId="Web-{3968A0E6-301E-30E3-33AF-1F75FF8231CC}" dt="2026-04-24T08:21:21.486" v="54" actId="20577"/>
      <pc:docMkLst>
        <pc:docMk/>
      </pc:docMkLst>
      <pc:sldChg chg="modSp">
        <pc:chgData name="Vanessa Freeman" userId="S::vanessa.freeman@citb.co.uk::025331f6-095b-4ae2-8b7e-5e8bbdbde099" providerId="AD" clId="Web-{3968A0E6-301E-30E3-33AF-1F75FF8231CC}" dt="2026-04-24T08:14:54.173" v="0" actId="20577"/>
        <pc:sldMkLst>
          <pc:docMk/>
          <pc:sldMk cId="61279135" sldId="340"/>
        </pc:sldMkLst>
        <pc:spChg chg="mod">
          <ac:chgData name="Vanessa Freeman" userId="S::vanessa.freeman@citb.co.uk::025331f6-095b-4ae2-8b7e-5e8bbdbde099" providerId="AD" clId="Web-{3968A0E6-301E-30E3-33AF-1F75FF8231CC}" dt="2026-04-24T08:14:54.173" v="0" actId="20577"/>
          <ac:spMkLst>
            <pc:docMk/>
            <pc:sldMk cId="61279135" sldId="340"/>
            <ac:spMk id="5" creationId="{00000000-0000-0000-0000-000000000000}"/>
          </ac:spMkLst>
        </pc:spChg>
      </pc:sldChg>
      <pc:sldChg chg="modSp">
        <pc:chgData name="Vanessa Freeman" userId="S::vanessa.freeman@citb.co.uk::025331f6-095b-4ae2-8b7e-5e8bbdbde099" providerId="AD" clId="Web-{3968A0E6-301E-30E3-33AF-1F75FF8231CC}" dt="2026-04-24T08:21:21.486" v="54" actId="20577"/>
        <pc:sldMkLst>
          <pc:docMk/>
          <pc:sldMk cId="3318623335" sldId="363"/>
        </pc:sldMkLst>
        <pc:spChg chg="mod">
          <ac:chgData name="Vanessa Freeman" userId="S::vanessa.freeman@citb.co.uk::025331f6-095b-4ae2-8b7e-5e8bbdbde099" providerId="AD" clId="Web-{3968A0E6-301E-30E3-33AF-1F75FF8231CC}" dt="2026-04-24T08:21:21.486" v="54" actId="20577"/>
          <ac:spMkLst>
            <pc:docMk/>
            <pc:sldMk cId="3318623335" sldId="363"/>
            <ac:spMk id="2" creationId="{0382F1F9-8DBC-AD65-1D0C-5A74C07D1919}"/>
          </ac:spMkLst>
        </pc:spChg>
      </pc:sldChg>
    </pc:docChg>
  </pc:docChgLst>
  <pc:docChgLst>
    <pc:chgData name="Veronique Durand" userId="S::veronique.durand@citb.co.uk::69bda40a-de6f-4959-99dc-188f3e13fd53" providerId="AD" clId="Web-{B35C086E-1F79-4A0B-9A4C-2C50A2966A65}"/>
    <pc:docChg chg="modSld">
      <pc:chgData name="Veronique Durand" userId="S::veronique.durand@citb.co.uk::69bda40a-de6f-4959-99dc-188f3e13fd53" providerId="AD" clId="Web-{B35C086E-1F79-4A0B-9A4C-2C50A2966A65}" dt="2026-04-24T08:45:24.235" v="22" actId="20577"/>
      <pc:docMkLst>
        <pc:docMk/>
      </pc:docMkLst>
      <pc:sldChg chg="modSp">
        <pc:chgData name="Veronique Durand" userId="S::veronique.durand@citb.co.uk::69bda40a-de6f-4959-99dc-188f3e13fd53" providerId="AD" clId="Web-{B35C086E-1F79-4A0B-9A4C-2C50A2966A65}" dt="2026-04-24T08:44:46.203" v="6" actId="20577"/>
        <pc:sldMkLst>
          <pc:docMk/>
          <pc:sldMk cId="1664506800" sldId="318"/>
        </pc:sldMkLst>
        <pc:spChg chg="mod">
          <ac:chgData name="Veronique Durand" userId="S::veronique.durand@citb.co.uk::69bda40a-de6f-4959-99dc-188f3e13fd53" providerId="AD" clId="Web-{B35C086E-1F79-4A0B-9A4C-2C50A2966A65}" dt="2026-04-24T08:44:46.203" v="6" actId="20577"/>
          <ac:spMkLst>
            <pc:docMk/>
            <pc:sldMk cId="1664506800" sldId="318"/>
            <ac:spMk id="2" creationId="{00000000-0000-0000-0000-000000000000}"/>
          </ac:spMkLst>
        </pc:spChg>
      </pc:sldChg>
      <pc:sldChg chg="modSp">
        <pc:chgData name="Veronique Durand" userId="S::veronique.durand@citb.co.uk::69bda40a-de6f-4959-99dc-188f3e13fd53" providerId="AD" clId="Web-{B35C086E-1F79-4A0B-9A4C-2C50A2966A65}" dt="2026-04-24T08:45:10.672" v="11" actId="20577"/>
        <pc:sldMkLst>
          <pc:docMk/>
          <pc:sldMk cId="952111926" sldId="355"/>
        </pc:sldMkLst>
        <pc:spChg chg="mod">
          <ac:chgData name="Veronique Durand" userId="S::veronique.durand@citb.co.uk::69bda40a-de6f-4959-99dc-188f3e13fd53" providerId="AD" clId="Web-{B35C086E-1F79-4A0B-9A4C-2C50A2966A65}" dt="2026-04-24T08:45:10.672" v="11" actId="20577"/>
          <ac:spMkLst>
            <pc:docMk/>
            <pc:sldMk cId="952111926" sldId="355"/>
            <ac:spMk id="6" creationId="{00000000-0000-0000-0000-000000000000}"/>
          </ac:spMkLst>
        </pc:spChg>
      </pc:sldChg>
      <pc:sldChg chg="modSp">
        <pc:chgData name="Veronique Durand" userId="S::veronique.durand@citb.co.uk::69bda40a-de6f-4959-99dc-188f3e13fd53" providerId="AD" clId="Web-{B35C086E-1F79-4A0B-9A4C-2C50A2966A65}" dt="2026-04-24T08:45:16.609" v="16" actId="20577"/>
        <pc:sldMkLst>
          <pc:docMk/>
          <pc:sldMk cId="974463740" sldId="356"/>
        </pc:sldMkLst>
        <pc:spChg chg="mod">
          <ac:chgData name="Veronique Durand" userId="S::veronique.durand@citb.co.uk::69bda40a-de6f-4959-99dc-188f3e13fd53" providerId="AD" clId="Web-{B35C086E-1F79-4A0B-9A4C-2C50A2966A65}" dt="2026-04-24T08:45:16.609" v="16" actId="20577"/>
          <ac:spMkLst>
            <pc:docMk/>
            <pc:sldMk cId="974463740" sldId="356"/>
            <ac:spMk id="6" creationId="{00000000-0000-0000-0000-000000000000}"/>
          </ac:spMkLst>
        </pc:spChg>
      </pc:sldChg>
      <pc:sldChg chg="modSp">
        <pc:chgData name="Veronique Durand" userId="S::veronique.durand@citb.co.uk::69bda40a-de6f-4959-99dc-188f3e13fd53" providerId="AD" clId="Web-{B35C086E-1F79-4A0B-9A4C-2C50A2966A65}" dt="2026-04-24T08:45:24.235" v="22" actId="20577"/>
        <pc:sldMkLst>
          <pc:docMk/>
          <pc:sldMk cId="3318623335" sldId="363"/>
        </pc:sldMkLst>
        <pc:spChg chg="mod">
          <ac:chgData name="Veronique Durand" userId="S::veronique.durand@citb.co.uk::69bda40a-de6f-4959-99dc-188f3e13fd53" providerId="AD" clId="Web-{B35C086E-1F79-4A0B-9A4C-2C50A2966A65}" dt="2026-04-24T08:45:24.235" v="22" actId="20577"/>
          <ac:spMkLst>
            <pc:docMk/>
            <pc:sldMk cId="3318623335" sldId="363"/>
            <ac:spMk id="3" creationId="{EDABBBD4-6E72-CF0E-AFEE-0A8EF5791E5C}"/>
          </ac:spMkLst>
        </pc:spChg>
      </pc:sldChg>
    </pc:docChg>
  </pc:docChgLst>
  <pc:docChgLst>
    <pc:chgData name="Vanessa Freeman" userId="S::vanessa.freeman@citb.co.uk::025331f6-095b-4ae2-8b7e-5e8bbdbde099" providerId="AD" clId="Web-{7DA112E1-6E69-2DED-C8C8-422FCB336D04}"/>
    <pc:docChg chg="modSld">
      <pc:chgData name="Vanessa Freeman" userId="S::vanessa.freeman@citb.co.uk::025331f6-095b-4ae2-8b7e-5e8bbdbde099" providerId="AD" clId="Web-{7DA112E1-6E69-2DED-C8C8-422FCB336D04}" dt="2026-04-23T13:46:37.121" v="0" actId="14100"/>
      <pc:docMkLst>
        <pc:docMk/>
      </pc:docMkLst>
      <pc:sldChg chg="modSp">
        <pc:chgData name="Vanessa Freeman" userId="S::vanessa.freeman@citb.co.uk::025331f6-095b-4ae2-8b7e-5e8bbdbde099" providerId="AD" clId="Web-{7DA112E1-6E69-2DED-C8C8-422FCB336D04}" dt="2026-04-23T13:46:37.121" v="0" actId="14100"/>
        <pc:sldMkLst>
          <pc:docMk/>
          <pc:sldMk cId="66155168" sldId="368"/>
        </pc:sldMkLst>
        <pc:spChg chg="mod">
          <ac:chgData name="Vanessa Freeman" userId="S::vanessa.freeman@citb.co.uk::025331f6-095b-4ae2-8b7e-5e8bbdbde099" providerId="AD" clId="Web-{7DA112E1-6E69-2DED-C8C8-422FCB336D04}" dt="2026-04-23T13:46:37.121" v="0" actId="14100"/>
          <ac:spMkLst>
            <pc:docMk/>
            <pc:sldMk cId="66155168" sldId="368"/>
            <ac:spMk id="2" creationId="{B572A759-C072-0DE6-0AB1-6D1C6F3A0C9B}"/>
          </ac:spMkLst>
        </pc:spChg>
      </pc:sldChg>
    </pc:docChg>
  </pc:docChgLst>
  <pc:docChgLst>
    <pc:chgData name="Veronique Durand" userId="S::veronique.durand@citb.co.uk::69bda40a-de6f-4959-99dc-188f3e13fd53" providerId="AD" clId="Web-{89A27956-3850-4BB9-98F9-15E100A26C20}"/>
    <pc:docChg chg="addSld delSld modSld">
      <pc:chgData name="Veronique Durand" userId="S::veronique.durand@citb.co.uk::69bda40a-de6f-4959-99dc-188f3e13fd53" providerId="AD" clId="Web-{89A27956-3850-4BB9-98F9-15E100A26C20}" dt="2026-04-22T15:50:00.087" v="646"/>
      <pc:docMkLst>
        <pc:docMk/>
      </pc:docMkLst>
      <pc:sldChg chg="modSp">
        <pc:chgData name="Veronique Durand" userId="S::veronique.durand@citb.co.uk::69bda40a-de6f-4959-99dc-188f3e13fd53" providerId="AD" clId="Web-{89A27956-3850-4BB9-98F9-15E100A26C20}" dt="2026-04-22T15:19:40.711" v="2" actId="20577"/>
        <pc:sldMkLst>
          <pc:docMk/>
          <pc:sldMk cId="1887310562" sldId="316"/>
        </pc:sldMkLst>
        <pc:spChg chg="mod">
          <ac:chgData name="Veronique Durand" userId="S::veronique.durand@citb.co.uk::69bda40a-de6f-4959-99dc-188f3e13fd53" providerId="AD" clId="Web-{89A27956-3850-4BB9-98F9-15E100A26C20}" dt="2026-04-22T15:19:40.711" v="2" actId="20577"/>
          <ac:spMkLst>
            <pc:docMk/>
            <pc:sldMk cId="1887310562" sldId="316"/>
            <ac:spMk id="3" creationId="{00000000-0000-0000-0000-000000000000}"/>
          </ac:spMkLst>
        </pc:spChg>
        <pc:spChg chg="mod">
          <ac:chgData name="Veronique Durand" userId="S::veronique.durand@citb.co.uk::69bda40a-de6f-4959-99dc-188f3e13fd53" providerId="AD" clId="Web-{89A27956-3850-4BB9-98F9-15E100A26C20}" dt="2026-04-22T15:19:33.399" v="0" actId="20577"/>
          <ac:spMkLst>
            <pc:docMk/>
            <pc:sldMk cId="1887310562" sldId="316"/>
            <ac:spMk id="10" creationId="{00000000-0000-0000-0000-000000000000}"/>
          </ac:spMkLst>
        </pc:spChg>
      </pc:sldChg>
      <pc:sldChg chg="modSp">
        <pc:chgData name="Veronique Durand" userId="S::veronique.durand@citb.co.uk::69bda40a-de6f-4959-99dc-188f3e13fd53" providerId="AD" clId="Web-{89A27956-3850-4BB9-98F9-15E100A26C20}" dt="2026-04-22T15:32:41.950" v="268" actId="14100"/>
        <pc:sldMkLst>
          <pc:docMk/>
          <pc:sldMk cId="952111926" sldId="355"/>
        </pc:sldMkLst>
        <pc:spChg chg="mod">
          <ac:chgData name="Veronique Durand" userId="S::veronique.durand@citb.co.uk::69bda40a-de6f-4959-99dc-188f3e13fd53" providerId="AD" clId="Web-{89A27956-3850-4BB9-98F9-15E100A26C20}" dt="2026-04-22T15:32:41.950" v="268" actId="14100"/>
          <ac:spMkLst>
            <pc:docMk/>
            <pc:sldMk cId="952111926" sldId="355"/>
            <ac:spMk id="5" creationId="{00000000-0000-0000-0000-000000000000}"/>
          </ac:spMkLst>
        </pc:spChg>
      </pc:sldChg>
      <pc:sldChg chg="modSp">
        <pc:chgData name="Veronique Durand" userId="S::veronique.durand@citb.co.uk::69bda40a-de6f-4959-99dc-188f3e13fd53" providerId="AD" clId="Web-{89A27956-3850-4BB9-98F9-15E100A26C20}" dt="2026-04-22T15:44:00.282" v="575" actId="20577"/>
        <pc:sldMkLst>
          <pc:docMk/>
          <pc:sldMk cId="3790840787" sldId="364"/>
        </pc:sldMkLst>
        <pc:spChg chg="mod">
          <ac:chgData name="Veronique Durand" userId="S::veronique.durand@citb.co.uk::69bda40a-de6f-4959-99dc-188f3e13fd53" providerId="AD" clId="Web-{89A27956-3850-4BB9-98F9-15E100A26C20}" dt="2026-04-22T15:44:00.282" v="575" actId="20577"/>
          <ac:spMkLst>
            <pc:docMk/>
            <pc:sldMk cId="3790840787" sldId="364"/>
            <ac:spMk id="2" creationId="{03D98C2A-B19A-1459-B32E-31C3F72BC84B}"/>
          </ac:spMkLst>
        </pc:spChg>
      </pc:sldChg>
      <pc:sldChg chg="addSp delSp modSp">
        <pc:chgData name="Veronique Durand" userId="S::veronique.durand@citb.co.uk::69bda40a-de6f-4959-99dc-188f3e13fd53" providerId="AD" clId="Web-{89A27956-3850-4BB9-98F9-15E100A26C20}" dt="2026-04-22T15:50:00.087" v="646"/>
        <pc:sldMkLst>
          <pc:docMk/>
          <pc:sldMk cId="719274709" sldId="367"/>
        </pc:sldMkLst>
        <pc:spChg chg="mod">
          <ac:chgData name="Veronique Durand" userId="S::veronique.durand@citb.co.uk::69bda40a-de6f-4959-99dc-188f3e13fd53" providerId="AD" clId="Web-{89A27956-3850-4BB9-98F9-15E100A26C20}" dt="2026-04-22T15:48:53.601" v="599" actId="14100"/>
          <ac:spMkLst>
            <pc:docMk/>
            <pc:sldMk cId="719274709" sldId="367"/>
            <ac:spMk id="2" creationId="{53AD3BBB-A18B-72A6-E760-D7A56D8B185D}"/>
          </ac:spMkLst>
        </pc:spChg>
        <pc:spChg chg="mod">
          <ac:chgData name="Veronique Durand" userId="S::veronique.durand@citb.co.uk::69bda40a-de6f-4959-99dc-188f3e13fd53" providerId="AD" clId="Web-{89A27956-3850-4BB9-98F9-15E100A26C20}" dt="2026-04-22T15:42:45.576" v="563" actId="20577"/>
          <ac:spMkLst>
            <pc:docMk/>
            <pc:sldMk cId="719274709" sldId="367"/>
            <ac:spMk id="3" creationId="{DB8E587B-2CE3-E3DF-BAD3-0A68A6BFC495}"/>
          </ac:spMkLst>
        </pc:spChg>
        <pc:spChg chg="add mod">
          <ac:chgData name="Veronique Durand" userId="S::veronique.durand@citb.co.uk::69bda40a-de6f-4959-99dc-188f3e13fd53" providerId="AD" clId="Web-{89A27956-3850-4BB9-98F9-15E100A26C20}" dt="2026-04-22T15:49:57.243" v="645" actId="20577"/>
          <ac:spMkLst>
            <pc:docMk/>
            <pc:sldMk cId="719274709" sldId="367"/>
            <ac:spMk id="6" creationId="{5532FEB1-90FE-127F-D9E9-3AB3558BD206}"/>
          </ac:spMkLst>
        </pc:spChg>
        <pc:graphicFrameChg chg="mod modGraphic">
          <ac:chgData name="Veronique Durand" userId="S::veronique.durand@citb.co.uk::69bda40a-de6f-4959-99dc-188f3e13fd53" providerId="AD" clId="Web-{89A27956-3850-4BB9-98F9-15E100A26C20}" dt="2026-04-22T15:50:00.087" v="646"/>
          <ac:graphicFrameMkLst>
            <pc:docMk/>
            <pc:sldMk cId="719274709" sldId="367"/>
            <ac:graphicFrameMk id="4" creationId="{E849B0F5-9FFE-D0AA-9ABF-128D01F1CBFC}"/>
          </ac:graphicFrameMkLst>
        </pc:graphicFrameChg>
      </pc:sldChg>
      <pc:sldChg chg="modSp">
        <pc:chgData name="Veronique Durand" userId="S::veronique.durand@citb.co.uk::69bda40a-de6f-4959-99dc-188f3e13fd53" providerId="AD" clId="Web-{89A27956-3850-4BB9-98F9-15E100A26C20}" dt="2026-04-22T15:41:59.808" v="551" actId="20577"/>
        <pc:sldMkLst>
          <pc:docMk/>
          <pc:sldMk cId="66155168" sldId="368"/>
        </pc:sldMkLst>
        <pc:spChg chg="mod">
          <ac:chgData name="Veronique Durand" userId="S::veronique.durand@citb.co.uk::69bda40a-de6f-4959-99dc-188f3e13fd53" providerId="AD" clId="Web-{89A27956-3850-4BB9-98F9-15E100A26C20}" dt="2026-04-22T15:41:59.808" v="551" actId="20577"/>
          <ac:spMkLst>
            <pc:docMk/>
            <pc:sldMk cId="66155168" sldId="368"/>
            <ac:spMk id="2" creationId="{B572A759-C072-0DE6-0AB1-6D1C6F3A0C9B}"/>
          </ac:spMkLst>
        </pc:spChg>
      </pc:sldChg>
      <pc:sldChg chg="modSp">
        <pc:chgData name="Veronique Durand" userId="S::veronique.durand@citb.co.uk::69bda40a-de6f-4959-99dc-188f3e13fd53" providerId="AD" clId="Web-{89A27956-3850-4BB9-98F9-15E100A26C20}" dt="2026-04-22T15:29:30.605" v="243" actId="14100"/>
        <pc:sldMkLst>
          <pc:docMk/>
          <pc:sldMk cId="3586682151" sldId="369"/>
        </pc:sldMkLst>
        <pc:spChg chg="mod">
          <ac:chgData name="Veronique Durand" userId="S::veronique.durand@citb.co.uk::69bda40a-de6f-4959-99dc-188f3e13fd53" providerId="AD" clId="Web-{89A27956-3850-4BB9-98F9-15E100A26C20}" dt="2026-04-22T15:29:30.605" v="243" actId="14100"/>
          <ac:spMkLst>
            <pc:docMk/>
            <pc:sldMk cId="3586682151" sldId="369"/>
            <ac:spMk id="3" creationId="{56F5B3D5-9DE4-AA0E-1737-049977B025BD}"/>
          </ac:spMkLst>
        </pc:spChg>
      </pc:sldChg>
      <pc:sldChg chg="modSp">
        <pc:chgData name="Veronique Durand" userId="S::veronique.durand@citb.co.uk::69bda40a-de6f-4959-99dc-188f3e13fd53" providerId="AD" clId="Web-{89A27956-3850-4BB9-98F9-15E100A26C20}" dt="2026-04-22T15:42:20.700" v="555" actId="20577"/>
        <pc:sldMkLst>
          <pc:docMk/>
          <pc:sldMk cId="2211454031" sldId="370"/>
        </pc:sldMkLst>
        <pc:spChg chg="mod">
          <ac:chgData name="Veronique Durand" userId="S::veronique.durand@citb.co.uk::69bda40a-de6f-4959-99dc-188f3e13fd53" providerId="AD" clId="Web-{89A27956-3850-4BB9-98F9-15E100A26C20}" dt="2026-04-22T15:42:20.700" v="555" actId="20577"/>
          <ac:spMkLst>
            <pc:docMk/>
            <pc:sldMk cId="2211454031" sldId="370"/>
            <ac:spMk id="2" creationId="{D14A9135-E2AD-F12F-6C9C-1994351CB15C}"/>
          </ac:spMkLst>
        </pc:spChg>
      </pc:sldChg>
      <pc:sldChg chg="modSp add">
        <pc:chgData name="Veronique Durand" userId="S::veronique.durand@citb.co.uk::69bda40a-de6f-4959-99dc-188f3e13fd53" providerId="AD" clId="Web-{89A27956-3850-4BB9-98F9-15E100A26C20}" dt="2026-04-22T15:26:43.182" v="237" actId="20577"/>
        <pc:sldMkLst>
          <pc:docMk/>
          <pc:sldMk cId="2487713486" sldId="373"/>
        </pc:sldMkLst>
        <pc:spChg chg="mod">
          <ac:chgData name="Veronique Durand" userId="S::veronique.durand@citb.co.uk::69bda40a-de6f-4959-99dc-188f3e13fd53" providerId="AD" clId="Web-{89A27956-3850-4BB9-98F9-15E100A26C20}" dt="2026-04-22T15:26:43.182" v="237" actId="20577"/>
          <ac:spMkLst>
            <pc:docMk/>
            <pc:sldMk cId="2487713486" sldId="373"/>
            <ac:spMk id="2" creationId="{03D98C2A-B19A-1459-B32E-31C3F72BC84B}"/>
          </ac:spMkLst>
        </pc:spChg>
      </pc:sldChg>
    </pc:docChg>
  </pc:docChgLst>
  <pc:docChgLst>
    <pc:chgData name="Veronique Durand" userId="S::veronique.durand@citb.co.uk::69bda40a-de6f-4959-99dc-188f3e13fd53" providerId="AD" clId="Web-{C526DB3A-207E-4D3C-9B14-AF7BE3A4E1E3}"/>
    <pc:docChg chg="modSld">
      <pc:chgData name="Veronique Durand" userId="S::veronique.durand@citb.co.uk::69bda40a-de6f-4959-99dc-188f3e13fd53" providerId="AD" clId="Web-{C526DB3A-207E-4D3C-9B14-AF7BE3A4E1E3}" dt="2026-04-23T14:56:05.281" v="218" actId="20577"/>
      <pc:docMkLst>
        <pc:docMk/>
      </pc:docMkLst>
      <pc:sldChg chg="modSp">
        <pc:chgData name="Veronique Durand" userId="S::veronique.durand@citb.co.uk::69bda40a-de6f-4959-99dc-188f3e13fd53" providerId="AD" clId="Web-{C526DB3A-207E-4D3C-9B14-AF7BE3A4E1E3}" dt="2026-04-23T14:31:32.127" v="87" actId="1076"/>
        <pc:sldMkLst>
          <pc:docMk/>
          <pc:sldMk cId="1664506800" sldId="318"/>
        </pc:sldMkLst>
        <pc:spChg chg="mod">
          <ac:chgData name="Veronique Durand" userId="S::veronique.durand@citb.co.uk::69bda40a-de6f-4959-99dc-188f3e13fd53" providerId="AD" clId="Web-{C526DB3A-207E-4D3C-9B14-AF7BE3A4E1E3}" dt="2026-04-23T14:31:25.549" v="86" actId="1076"/>
          <ac:spMkLst>
            <pc:docMk/>
            <pc:sldMk cId="1664506800" sldId="318"/>
            <ac:spMk id="6" creationId="{53A8EE9B-DFFD-3782-7DBE-52F9A0F6E3CE}"/>
          </ac:spMkLst>
        </pc:spChg>
        <pc:graphicFrameChg chg="mod modGraphic">
          <ac:chgData name="Veronique Durand" userId="S::veronique.durand@citb.co.uk::69bda40a-de6f-4959-99dc-188f3e13fd53" providerId="AD" clId="Web-{C526DB3A-207E-4D3C-9B14-AF7BE3A4E1E3}" dt="2026-04-23T14:31:32.127" v="87" actId="1076"/>
          <ac:graphicFrameMkLst>
            <pc:docMk/>
            <pc:sldMk cId="1664506800" sldId="318"/>
            <ac:graphicFrameMk id="5" creationId="{8AD0D71C-4E93-AC9C-CC82-1CED2164767C}"/>
          </ac:graphicFrameMkLst>
        </pc:graphicFrameChg>
      </pc:sldChg>
      <pc:sldChg chg="modSp">
        <pc:chgData name="Veronique Durand" userId="S::veronique.durand@citb.co.uk::69bda40a-de6f-4959-99dc-188f3e13fd53" providerId="AD" clId="Web-{C526DB3A-207E-4D3C-9B14-AF7BE3A4E1E3}" dt="2026-04-23T14:56:05.281" v="218" actId="20577"/>
        <pc:sldMkLst>
          <pc:docMk/>
          <pc:sldMk cId="952111926" sldId="355"/>
        </pc:sldMkLst>
        <pc:spChg chg="mod">
          <ac:chgData name="Veronique Durand" userId="S::veronique.durand@citb.co.uk::69bda40a-de6f-4959-99dc-188f3e13fd53" providerId="AD" clId="Web-{C526DB3A-207E-4D3C-9B14-AF7BE3A4E1E3}" dt="2026-04-23T14:56:05.281" v="218" actId="20577"/>
          <ac:spMkLst>
            <pc:docMk/>
            <pc:sldMk cId="952111926" sldId="355"/>
            <ac:spMk id="5" creationId="{00000000-0000-0000-0000-000000000000}"/>
          </ac:spMkLst>
        </pc:spChg>
      </pc:sldChg>
      <pc:sldChg chg="modSp">
        <pc:chgData name="Veronique Durand" userId="S::veronique.durand@citb.co.uk::69bda40a-de6f-4959-99dc-188f3e13fd53" providerId="AD" clId="Web-{C526DB3A-207E-4D3C-9B14-AF7BE3A4E1E3}" dt="2026-04-23T14:00:07.711" v="2" actId="20577"/>
        <pc:sldMkLst>
          <pc:docMk/>
          <pc:sldMk cId="1458561608" sldId="361"/>
        </pc:sldMkLst>
        <pc:spChg chg="mod">
          <ac:chgData name="Veronique Durand" userId="S::veronique.durand@citb.co.uk::69bda40a-de6f-4959-99dc-188f3e13fd53" providerId="AD" clId="Web-{C526DB3A-207E-4D3C-9B14-AF7BE3A4E1E3}" dt="2026-04-23T14:00:07.711" v="2" actId="20577"/>
          <ac:spMkLst>
            <pc:docMk/>
            <pc:sldMk cId="1458561608" sldId="361"/>
            <ac:spMk id="2" creationId="{8A72152D-6F28-FBB4-720B-0FBFE9A1ADF8}"/>
          </ac:spMkLst>
        </pc:spChg>
      </pc:sldChg>
      <pc:sldChg chg="delSp modSp">
        <pc:chgData name="Veronique Durand" userId="S::veronique.durand@citb.co.uk::69bda40a-de6f-4959-99dc-188f3e13fd53" providerId="AD" clId="Web-{C526DB3A-207E-4D3C-9B14-AF7BE3A4E1E3}" dt="2026-04-23T14:12:31.773" v="20" actId="14100"/>
        <pc:sldMkLst>
          <pc:docMk/>
          <pc:sldMk cId="3379989007" sldId="362"/>
        </pc:sldMkLst>
        <pc:spChg chg="mod">
          <ac:chgData name="Veronique Durand" userId="S::veronique.durand@citb.co.uk::69bda40a-de6f-4959-99dc-188f3e13fd53" providerId="AD" clId="Web-{C526DB3A-207E-4D3C-9B14-AF7BE3A4E1E3}" dt="2026-04-23T14:12:31.773" v="20" actId="14100"/>
          <ac:spMkLst>
            <pc:docMk/>
            <pc:sldMk cId="3379989007" sldId="362"/>
            <ac:spMk id="2" creationId="{A1D49D7B-E3C9-FDFD-DBB1-F56356500F2A}"/>
          </ac:spMkLst>
        </pc:spChg>
        <pc:picChg chg="del">
          <ac:chgData name="Veronique Durand" userId="S::veronique.durand@citb.co.uk::69bda40a-de6f-4959-99dc-188f3e13fd53" providerId="AD" clId="Web-{C526DB3A-207E-4D3C-9B14-AF7BE3A4E1E3}" dt="2026-04-23T14:08:44.277" v="17"/>
          <ac:picMkLst>
            <pc:docMk/>
            <pc:sldMk cId="3379989007" sldId="362"/>
            <ac:picMk id="1026" creationId="{36DC4C10-6C8D-F6D8-0A8C-493A910366CA}"/>
          </ac:picMkLst>
        </pc:picChg>
      </pc:sldChg>
      <pc:sldChg chg="modSp">
        <pc:chgData name="Veronique Durand" userId="S::veronique.durand@citb.co.uk::69bda40a-de6f-4959-99dc-188f3e13fd53" providerId="AD" clId="Web-{C526DB3A-207E-4D3C-9B14-AF7BE3A4E1E3}" dt="2026-04-23T14:37:39.087" v="197" actId="20577"/>
        <pc:sldMkLst>
          <pc:docMk/>
          <pc:sldMk cId="3318623335" sldId="363"/>
        </pc:sldMkLst>
        <pc:spChg chg="mod">
          <ac:chgData name="Veronique Durand" userId="S::veronique.durand@citb.co.uk::69bda40a-de6f-4959-99dc-188f3e13fd53" providerId="AD" clId="Web-{C526DB3A-207E-4D3C-9B14-AF7BE3A4E1E3}" dt="2026-04-23T14:37:39.087" v="197" actId="20577"/>
          <ac:spMkLst>
            <pc:docMk/>
            <pc:sldMk cId="3318623335" sldId="363"/>
            <ac:spMk id="2" creationId="{0382F1F9-8DBC-AD65-1D0C-5A74C07D1919}"/>
          </ac:spMkLst>
        </pc:spChg>
      </pc:sldChg>
      <pc:sldChg chg="modSp">
        <pc:chgData name="Veronique Durand" userId="S::veronique.durand@citb.co.uk::69bda40a-de6f-4959-99dc-188f3e13fd53" providerId="AD" clId="Web-{C526DB3A-207E-4D3C-9B14-AF7BE3A4E1E3}" dt="2026-04-23T14:39:44.042" v="208" actId="20577"/>
        <pc:sldMkLst>
          <pc:docMk/>
          <pc:sldMk cId="3790840787" sldId="364"/>
        </pc:sldMkLst>
        <pc:spChg chg="mod">
          <ac:chgData name="Veronique Durand" userId="S::veronique.durand@citb.co.uk::69bda40a-de6f-4959-99dc-188f3e13fd53" providerId="AD" clId="Web-{C526DB3A-207E-4D3C-9B14-AF7BE3A4E1E3}" dt="2026-04-23T14:39:44.042" v="208" actId="20577"/>
          <ac:spMkLst>
            <pc:docMk/>
            <pc:sldMk cId="3790840787" sldId="364"/>
            <ac:spMk id="2" creationId="{03D98C2A-B19A-1459-B32E-31C3F72BC84B}"/>
          </ac:spMkLst>
        </pc:spChg>
      </pc:sldChg>
      <pc:sldChg chg="modSp">
        <pc:chgData name="Veronique Durand" userId="S::veronique.durand@citb.co.uk::69bda40a-de6f-4959-99dc-188f3e13fd53" providerId="AD" clId="Web-{C526DB3A-207E-4D3C-9B14-AF7BE3A4E1E3}" dt="2026-04-23T14:30:07.812" v="85" actId="20577"/>
        <pc:sldMkLst>
          <pc:docMk/>
          <pc:sldMk cId="1769535127" sldId="371"/>
        </pc:sldMkLst>
        <pc:spChg chg="mod">
          <ac:chgData name="Veronique Durand" userId="S::veronique.durand@citb.co.uk::69bda40a-de6f-4959-99dc-188f3e13fd53" providerId="AD" clId="Web-{C526DB3A-207E-4D3C-9B14-AF7BE3A4E1E3}" dt="2026-04-23T14:30:07.812" v="85" actId="20577"/>
          <ac:spMkLst>
            <pc:docMk/>
            <pc:sldMk cId="1769535127" sldId="371"/>
            <ac:spMk id="2" creationId="{8A244F64-3F87-6857-178E-7F0BDB91FDCF}"/>
          </ac:spMkLst>
        </pc:spChg>
      </pc:sldChg>
    </pc:docChg>
  </pc:docChgLst>
  <pc:docChgLst>
    <pc:chgData name="Marc Pope" userId="38d582ed-b3c8-42f6-959f-4658d3f2ced2" providerId="ADAL" clId="{D38B74F9-DE9C-40AB-A641-BFA35F305AB9}"/>
    <pc:docChg chg="undo custSel addSld delSld modSld sldOrd">
      <pc:chgData name="Marc Pope" userId="38d582ed-b3c8-42f6-959f-4658d3f2ced2" providerId="ADAL" clId="{D38B74F9-DE9C-40AB-A641-BFA35F305AB9}" dt="2026-04-21T09:31:53.038" v="6764" actId="12"/>
      <pc:docMkLst>
        <pc:docMk/>
      </pc:docMkLst>
      <pc:sldChg chg="modSp mod">
        <pc:chgData name="Marc Pope" userId="38d582ed-b3c8-42f6-959f-4658d3f2ced2" providerId="ADAL" clId="{D38B74F9-DE9C-40AB-A641-BFA35F305AB9}" dt="2026-04-20T10:09:09.339" v="150" actId="14100"/>
        <pc:sldMkLst>
          <pc:docMk/>
          <pc:sldMk cId="1887310562" sldId="316"/>
        </pc:sldMkLst>
        <pc:spChg chg="mod">
          <ac:chgData name="Marc Pope" userId="38d582ed-b3c8-42f6-959f-4658d3f2ced2" providerId="ADAL" clId="{D38B74F9-DE9C-40AB-A641-BFA35F305AB9}" dt="2026-04-20T10:07:06.549" v="80" actId="14100"/>
          <ac:spMkLst>
            <pc:docMk/>
            <pc:sldMk cId="1887310562" sldId="316"/>
            <ac:spMk id="3" creationId="{00000000-0000-0000-0000-000000000000}"/>
          </ac:spMkLst>
        </pc:spChg>
        <pc:spChg chg="mod">
          <ac:chgData name="Marc Pope" userId="38d582ed-b3c8-42f6-959f-4658d3f2ced2" providerId="ADAL" clId="{D38B74F9-DE9C-40AB-A641-BFA35F305AB9}" dt="2026-04-20T10:09:09.339" v="150" actId="14100"/>
          <ac:spMkLst>
            <pc:docMk/>
            <pc:sldMk cId="1887310562" sldId="316"/>
            <ac:spMk id="10" creationId="{00000000-0000-0000-0000-000000000000}"/>
          </ac:spMkLst>
        </pc:spChg>
      </pc:sldChg>
      <pc:sldChg chg="delSp modSp mod ord">
        <pc:chgData name="Marc Pope" userId="38d582ed-b3c8-42f6-959f-4658d3f2ced2" providerId="ADAL" clId="{D38B74F9-DE9C-40AB-A641-BFA35F305AB9}" dt="2026-04-21T09:31:53.038" v="6764" actId="12"/>
        <pc:sldMkLst>
          <pc:docMk/>
          <pc:sldMk cId="1664506800" sldId="318"/>
        </pc:sldMkLst>
        <pc:spChg chg="mod">
          <ac:chgData name="Marc Pope" userId="38d582ed-b3c8-42f6-959f-4658d3f2ced2" providerId="ADAL" clId="{D38B74F9-DE9C-40AB-A641-BFA35F305AB9}" dt="2026-04-21T09:31:53.038" v="6764" actId="12"/>
          <ac:spMkLst>
            <pc:docMk/>
            <pc:sldMk cId="1664506800" sldId="318"/>
            <ac:spMk id="3" creationId="{00000000-0000-0000-0000-000000000000}"/>
          </ac:spMkLst>
        </pc:spChg>
        <pc:spChg chg="mod">
          <ac:chgData name="Marc Pope" userId="38d582ed-b3c8-42f6-959f-4658d3f2ced2" providerId="ADAL" clId="{D38B74F9-DE9C-40AB-A641-BFA35F305AB9}" dt="2026-04-20T10:37:26.728" v="1303" actId="1076"/>
          <ac:spMkLst>
            <pc:docMk/>
            <pc:sldMk cId="1664506800" sldId="318"/>
            <ac:spMk id="6" creationId="{53A8EE9B-DFFD-3782-7DBE-52F9A0F6E3CE}"/>
          </ac:spMkLst>
        </pc:spChg>
        <pc:graphicFrameChg chg="mod modGraphic">
          <ac:chgData name="Marc Pope" userId="38d582ed-b3c8-42f6-959f-4658d3f2ced2" providerId="ADAL" clId="{D38B74F9-DE9C-40AB-A641-BFA35F305AB9}" dt="2026-04-20T14:03:56.997" v="5465" actId="20577"/>
          <ac:graphicFrameMkLst>
            <pc:docMk/>
            <pc:sldMk cId="1664506800" sldId="318"/>
            <ac:graphicFrameMk id="5" creationId="{8AD0D71C-4E93-AC9C-CC82-1CED2164767C}"/>
          </ac:graphicFrameMkLst>
        </pc:graphicFrameChg>
      </pc:sldChg>
      <pc:sldChg chg="modSp mod">
        <pc:chgData name="Marc Pope" userId="38d582ed-b3c8-42f6-959f-4658d3f2ced2" providerId="ADAL" clId="{D38B74F9-DE9C-40AB-A641-BFA35F305AB9}" dt="2026-04-20T12:01:24.336" v="5166" actId="20577"/>
        <pc:sldMkLst>
          <pc:docMk/>
          <pc:sldMk cId="61279135" sldId="340"/>
        </pc:sldMkLst>
        <pc:spChg chg="mod">
          <ac:chgData name="Marc Pope" userId="38d582ed-b3c8-42f6-959f-4658d3f2ced2" providerId="ADAL" clId="{D38B74F9-DE9C-40AB-A641-BFA35F305AB9}" dt="2026-04-20T12:01:24.336" v="5166" actId="20577"/>
          <ac:spMkLst>
            <pc:docMk/>
            <pc:sldMk cId="61279135" sldId="340"/>
            <ac:spMk id="5" creationId="{00000000-0000-0000-0000-000000000000}"/>
          </ac:spMkLst>
        </pc:spChg>
      </pc:sldChg>
      <pc:sldChg chg="modSp mod ord">
        <pc:chgData name="Marc Pope" userId="38d582ed-b3c8-42f6-959f-4658d3f2ced2" providerId="ADAL" clId="{D38B74F9-DE9C-40AB-A641-BFA35F305AB9}" dt="2026-04-21T09:06:45.002" v="6441"/>
        <pc:sldMkLst>
          <pc:docMk/>
          <pc:sldMk cId="952111926" sldId="355"/>
        </pc:sldMkLst>
        <pc:spChg chg="mod">
          <ac:chgData name="Marc Pope" userId="38d582ed-b3c8-42f6-959f-4658d3f2ced2" providerId="ADAL" clId="{D38B74F9-DE9C-40AB-A641-BFA35F305AB9}" dt="2026-04-20T11:28:40.016" v="4057" actId="20577"/>
          <ac:spMkLst>
            <pc:docMk/>
            <pc:sldMk cId="952111926" sldId="355"/>
            <ac:spMk id="5" creationId="{00000000-0000-0000-0000-000000000000}"/>
          </ac:spMkLst>
        </pc:spChg>
      </pc:sldChg>
      <pc:sldChg chg="delSp modSp mod ord">
        <pc:chgData name="Marc Pope" userId="38d582ed-b3c8-42f6-959f-4658d3f2ced2" providerId="ADAL" clId="{D38B74F9-DE9C-40AB-A641-BFA35F305AB9}" dt="2026-04-21T09:26:35.147" v="6749" actId="14100"/>
        <pc:sldMkLst>
          <pc:docMk/>
          <pc:sldMk cId="974463740" sldId="356"/>
        </pc:sldMkLst>
        <pc:spChg chg="mod">
          <ac:chgData name="Marc Pope" userId="38d582ed-b3c8-42f6-959f-4658d3f2ced2" providerId="ADAL" clId="{D38B74F9-DE9C-40AB-A641-BFA35F305AB9}" dt="2026-04-21T09:26:35.147" v="6749" actId="14100"/>
          <ac:spMkLst>
            <pc:docMk/>
            <pc:sldMk cId="974463740" sldId="356"/>
            <ac:spMk id="5" creationId="{00000000-0000-0000-0000-000000000000}"/>
          </ac:spMkLst>
        </pc:spChg>
        <pc:spChg chg="mod">
          <ac:chgData name="Marc Pope" userId="38d582ed-b3c8-42f6-959f-4658d3f2ced2" providerId="ADAL" clId="{D38B74F9-DE9C-40AB-A641-BFA35F305AB9}" dt="2026-04-20T11:32:16.975" v="4100" actId="20577"/>
          <ac:spMkLst>
            <pc:docMk/>
            <pc:sldMk cId="974463740" sldId="356"/>
            <ac:spMk id="6" creationId="{00000000-0000-0000-0000-000000000000}"/>
          </ac:spMkLst>
        </pc:spChg>
      </pc:sldChg>
      <pc:sldChg chg="modSp mod">
        <pc:chgData name="Marc Pope" userId="38d582ed-b3c8-42f6-959f-4658d3f2ced2" providerId="ADAL" clId="{D38B74F9-DE9C-40AB-A641-BFA35F305AB9}" dt="2026-04-20T10:11:24.219" v="385" actId="20577"/>
        <pc:sldMkLst>
          <pc:docMk/>
          <pc:sldMk cId="1458561608" sldId="361"/>
        </pc:sldMkLst>
        <pc:spChg chg="mod">
          <ac:chgData name="Marc Pope" userId="38d582ed-b3c8-42f6-959f-4658d3f2ced2" providerId="ADAL" clId="{D38B74F9-DE9C-40AB-A641-BFA35F305AB9}" dt="2026-04-20T10:11:24.219" v="385" actId="20577"/>
          <ac:spMkLst>
            <pc:docMk/>
            <pc:sldMk cId="1458561608" sldId="361"/>
            <ac:spMk id="2" creationId="{8A72152D-6F28-FBB4-720B-0FBFE9A1ADF8}"/>
          </ac:spMkLst>
        </pc:spChg>
        <pc:spChg chg="mod">
          <ac:chgData name="Marc Pope" userId="38d582ed-b3c8-42f6-959f-4658d3f2ced2" providerId="ADAL" clId="{D38B74F9-DE9C-40AB-A641-BFA35F305AB9}" dt="2026-04-20T10:11:15.698" v="315" actId="20577"/>
          <ac:spMkLst>
            <pc:docMk/>
            <pc:sldMk cId="1458561608" sldId="361"/>
            <ac:spMk id="3" creationId="{28A43D59-8624-D586-0853-CAD33AE3B350}"/>
          </ac:spMkLst>
        </pc:spChg>
      </pc:sldChg>
      <pc:sldChg chg="addSp delSp modSp mod ord">
        <pc:chgData name="Marc Pope" userId="38d582ed-b3c8-42f6-959f-4658d3f2ced2" providerId="ADAL" clId="{D38B74F9-DE9C-40AB-A641-BFA35F305AB9}" dt="2026-04-20T13:53:01.008" v="5204"/>
        <pc:sldMkLst>
          <pc:docMk/>
          <pc:sldMk cId="3379989007" sldId="362"/>
        </pc:sldMkLst>
        <pc:spChg chg="mod">
          <ac:chgData name="Marc Pope" userId="38d582ed-b3c8-42f6-959f-4658d3f2ced2" providerId="ADAL" clId="{D38B74F9-DE9C-40AB-A641-BFA35F305AB9}" dt="2026-04-20T11:30:57.684" v="4064" actId="14100"/>
          <ac:spMkLst>
            <pc:docMk/>
            <pc:sldMk cId="3379989007" sldId="362"/>
            <ac:spMk id="2" creationId="{A1D49D7B-E3C9-FDFD-DBB1-F56356500F2A}"/>
          </ac:spMkLst>
        </pc:spChg>
        <pc:spChg chg="mod">
          <ac:chgData name="Marc Pope" userId="38d582ed-b3c8-42f6-959f-4658d3f2ced2" providerId="ADAL" clId="{D38B74F9-DE9C-40AB-A641-BFA35F305AB9}" dt="2026-04-20T10:51:07.667" v="2071" actId="20577"/>
          <ac:spMkLst>
            <pc:docMk/>
            <pc:sldMk cId="3379989007" sldId="362"/>
            <ac:spMk id="3" creationId="{0C14322E-9F1B-E3B8-1755-3CAEFF9D1E5F}"/>
          </ac:spMkLst>
        </pc:spChg>
      </pc:sldChg>
      <pc:sldChg chg="modSp mod ord">
        <pc:chgData name="Marc Pope" userId="38d582ed-b3c8-42f6-959f-4658d3f2ced2" providerId="ADAL" clId="{D38B74F9-DE9C-40AB-A641-BFA35F305AB9}" dt="2026-04-21T09:06:54.084" v="6445"/>
        <pc:sldMkLst>
          <pc:docMk/>
          <pc:sldMk cId="3318623335" sldId="363"/>
        </pc:sldMkLst>
        <pc:spChg chg="mod">
          <ac:chgData name="Marc Pope" userId="38d582ed-b3c8-42f6-959f-4658d3f2ced2" providerId="ADAL" clId="{D38B74F9-DE9C-40AB-A641-BFA35F305AB9}" dt="2026-04-20T11:40:57.486" v="4234" actId="115"/>
          <ac:spMkLst>
            <pc:docMk/>
            <pc:sldMk cId="3318623335" sldId="363"/>
            <ac:spMk id="2" creationId="{0382F1F9-8DBC-AD65-1D0C-5A74C07D1919}"/>
          </ac:spMkLst>
        </pc:spChg>
        <pc:spChg chg="mod">
          <ac:chgData name="Marc Pope" userId="38d582ed-b3c8-42f6-959f-4658d3f2ced2" providerId="ADAL" clId="{D38B74F9-DE9C-40AB-A641-BFA35F305AB9}" dt="2026-04-20T11:37:40.094" v="4212" actId="20577"/>
          <ac:spMkLst>
            <pc:docMk/>
            <pc:sldMk cId="3318623335" sldId="363"/>
            <ac:spMk id="3" creationId="{EDABBBD4-6E72-CF0E-AFEE-0A8EF5791E5C}"/>
          </ac:spMkLst>
        </pc:spChg>
      </pc:sldChg>
      <pc:sldChg chg="modSp mod">
        <pc:chgData name="Marc Pope" userId="38d582ed-b3c8-42f6-959f-4658d3f2ced2" providerId="ADAL" clId="{D38B74F9-DE9C-40AB-A641-BFA35F305AB9}" dt="2026-04-21T09:27:26.179" v="6760" actId="20577"/>
        <pc:sldMkLst>
          <pc:docMk/>
          <pc:sldMk cId="3790840787" sldId="364"/>
        </pc:sldMkLst>
        <pc:spChg chg="mod">
          <ac:chgData name="Marc Pope" userId="38d582ed-b3c8-42f6-959f-4658d3f2ced2" providerId="ADAL" clId="{D38B74F9-DE9C-40AB-A641-BFA35F305AB9}" dt="2026-04-21T09:27:26.179" v="6760" actId="20577"/>
          <ac:spMkLst>
            <pc:docMk/>
            <pc:sldMk cId="3790840787" sldId="364"/>
            <ac:spMk id="2" creationId="{03D98C2A-B19A-1459-B32E-31C3F72BC84B}"/>
          </ac:spMkLst>
        </pc:spChg>
        <pc:spChg chg="mod">
          <ac:chgData name="Marc Pope" userId="38d582ed-b3c8-42f6-959f-4658d3f2ced2" providerId="ADAL" clId="{D38B74F9-DE9C-40AB-A641-BFA35F305AB9}" dt="2026-04-20T11:46:41.463" v="4504" actId="20577"/>
          <ac:spMkLst>
            <pc:docMk/>
            <pc:sldMk cId="3790840787" sldId="364"/>
            <ac:spMk id="3" creationId="{4A2B3C0A-8E57-E75F-808F-CC2AA6186B56}"/>
          </ac:spMkLst>
        </pc:spChg>
      </pc:sldChg>
      <pc:sldChg chg="addSp delSp modSp add mod">
        <pc:chgData name="Marc Pope" userId="38d582ed-b3c8-42f6-959f-4658d3f2ced2" providerId="ADAL" clId="{D38B74F9-DE9C-40AB-A641-BFA35F305AB9}" dt="2026-04-21T09:08:25.650" v="6459" actId="20577"/>
        <pc:sldMkLst>
          <pc:docMk/>
          <pc:sldMk cId="719274709" sldId="367"/>
        </pc:sldMkLst>
        <pc:spChg chg="mod">
          <ac:chgData name="Marc Pope" userId="38d582ed-b3c8-42f6-959f-4658d3f2ced2" providerId="ADAL" clId="{D38B74F9-DE9C-40AB-A641-BFA35F305AB9}" dt="2026-04-21T09:08:25.650" v="6459" actId="20577"/>
          <ac:spMkLst>
            <pc:docMk/>
            <pc:sldMk cId="719274709" sldId="367"/>
            <ac:spMk id="2" creationId="{53AD3BBB-A18B-72A6-E760-D7A56D8B185D}"/>
          </ac:spMkLst>
        </pc:spChg>
        <pc:graphicFrameChg chg="add mod modGraphic">
          <ac:chgData name="Marc Pope" userId="38d582ed-b3c8-42f6-959f-4658d3f2ced2" providerId="ADAL" clId="{D38B74F9-DE9C-40AB-A641-BFA35F305AB9}" dt="2026-04-21T09:07:52.329" v="6452" actId="14100"/>
          <ac:graphicFrameMkLst>
            <pc:docMk/>
            <pc:sldMk cId="719274709" sldId="367"/>
            <ac:graphicFrameMk id="4" creationId="{E849B0F5-9FFE-D0AA-9ABF-128D01F1CBFC}"/>
          </ac:graphicFrameMkLst>
        </pc:graphicFrameChg>
      </pc:sldChg>
      <pc:sldChg chg="modSp add mod">
        <pc:chgData name="Marc Pope" userId="38d582ed-b3c8-42f6-959f-4658d3f2ced2" providerId="ADAL" clId="{D38B74F9-DE9C-40AB-A641-BFA35F305AB9}" dt="2026-04-21T09:28:38.743" v="6761" actId="14100"/>
        <pc:sldMkLst>
          <pc:docMk/>
          <pc:sldMk cId="66155168" sldId="368"/>
        </pc:sldMkLst>
        <pc:spChg chg="mod">
          <ac:chgData name="Marc Pope" userId="38d582ed-b3c8-42f6-959f-4658d3f2ced2" providerId="ADAL" clId="{D38B74F9-DE9C-40AB-A641-BFA35F305AB9}" dt="2026-04-21T09:28:38.743" v="6761" actId="14100"/>
          <ac:spMkLst>
            <pc:docMk/>
            <pc:sldMk cId="66155168" sldId="368"/>
            <ac:spMk id="2" creationId="{B572A759-C072-0DE6-0AB1-6D1C6F3A0C9B}"/>
          </ac:spMkLst>
        </pc:spChg>
        <pc:spChg chg="mod">
          <ac:chgData name="Marc Pope" userId="38d582ed-b3c8-42f6-959f-4658d3f2ced2" providerId="ADAL" clId="{D38B74F9-DE9C-40AB-A641-BFA35F305AB9}" dt="2026-04-20T12:05:05.914" v="5182" actId="20577"/>
          <ac:spMkLst>
            <pc:docMk/>
            <pc:sldMk cId="66155168" sldId="368"/>
            <ac:spMk id="3" creationId="{C4BD1B93-78C2-EB4F-A735-6D682681E254}"/>
          </ac:spMkLst>
        </pc:spChg>
      </pc:sldChg>
      <pc:sldChg chg="delSp modSp add mod">
        <pc:chgData name="Marc Pope" userId="38d582ed-b3c8-42f6-959f-4658d3f2ced2" providerId="ADAL" clId="{D38B74F9-DE9C-40AB-A641-BFA35F305AB9}" dt="2026-04-21T09:31:28.888" v="6763" actId="12"/>
        <pc:sldMkLst>
          <pc:docMk/>
          <pc:sldMk cId="3586682151" sldId="369"/>
        </pc:sldMkLst>
        <pc:spChg chg="mod">
          <ac:chgData name="Marc Pope" userId="38d582ed-b3c8-42f6-959f-4658d3f2ced2" providerId="ADAL" clId="{D38B74F9-DE9C-40AB-A641-BFA35F305AB9}" dt="2026-04-21T07:59:08.953" v="5525" actId="20577"/>
          <ac:spMkLst>
            <pc:docMk/>
            <pc:sldMk cId="3586682151" sldId="369"/>
            <ac:spMk id="2" creationId="{0B45A49E-07C0-0A49-E121-E39DA01105E7}"/>
          </ac:spMkLst>
        </pc:spChg>
        <pc:spChg chg="mod">
          <ac:chgData name="Marc Pope" userId="38d582ed-b3c8-42f6-959f-4658d3f2ced2" providerId="ADAL" clId="{D38B74F9-DE9C-40AB-A641-BFA35F305AB9}" dt="2026-04-21T09:31:28.888" v="6763" actId="12"/>
          <ac:spMkLst>
            <pc:docMk/>
            <pc:sldMk cId="3586682151" sldId="369"/>
            <ac:spMk id="3" creationId="{56F5B3D5-9DE4-AA0E-1737-049977B025BD}"/>
          </ac:spMkLst>
        </pc:spChg>
      </pc:sldChg>
      <pc:sldChg chg="modSp add mod">
        <pc:chgData name="Marc Pope" userId="38d582ed-b3c8-42f6-959f-4658d3f2ced2" providerId="ADAL" clId="{D38B74F9-DE9C-40AB-A641-BFA35F305AB9}" dt="2026-04-21T09:19:38.816" v="6705" actId="113"/>
        <pc:sldMkLst>
          <pc:docMk/>
          <pc:sldMk cId="2211454031" sldId="370"/>
        </pc:sldMkLst>
        <pc:spChg chg="mod">
          <ac:chgData name="Marc Pope" userId="38d582ed-b3c8-42f6-959f-4658d3f2ced2" providerId="ADAL" clId="{D38B74F9-DE9C-40AB-A641-BFA35F305AB9}" dt="2026-04-21T09:19:38.816" v="6705" actId="113"/>
          <ac:spMkLst>
            <pc:docMk/>
            <pc:sldMk cId="2211454031" sldId="370"/>
            <ac:spMk id="2" creationId="{D14A9135-E2AD-F12F-6C9C-1994351CB1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a:t>DD/MM/YYYY</a:t>
            </a:r>
          </a:p>
        </p:txBody>
      </p:sp>
    </p:spTree>
    <p:extLst>
      <p:ext uri="{BB962C8B-B14F-4D97-AF65-F5344CB8AC3E}">
        <p14:creationId xmlns:p14="http://schemas.microsoft.com/office/powerpoint/2010/main" val="166364647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66336367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1240663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 body copy text styles, Arial 16pt. All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213923334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112856714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a:t>Use this space to insert a graph, diagram or chart</a:t>
            </a:r>
            <a:endParaRPr lang="en-GB"/>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Image result for citb logo"/>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10448612"/>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21"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249" userDrawn="1">
          <p15:clr>
            <a:srgbClr val="F26B43"/>
          </p15:clr>
        </p15:guide>
        <p15:guide id="4" orient="horz" pos="532" userDrawn="1">
          <p15:clr>
            <a:srgbClr val="F26B43"/>
          </p15:clr>
        </p15:guide>
        <p15:guide id="5" orient="horz" pos="1076" userDrawn="1">
          <p15:clr>
            <a:srgbClr val="F26B43"/>
          </p15:clr>
        </p15:guide>
        <p15:guide id="6" orient="horz" pos="1620" userDrawn="1">
          <p15:clr>
            <a:srgbClr val="F26B43"/>
          </p15:clr>
        </p15:guide>
        <p15:guide id="7" orient="horz" pos="2165" userDrawn="1">
          <p15:clr>
            <a:srgbClr val="F26B43"/>
          </p15:clr>
        </p15:guide>
        <p15:guide id="8" orient="horz" pos="2709" userDrawn="1">
          <p15:clr>
            <a:srgbClr val="F26B43"/>
          </p15:clr>
        </p15:guide>
        <p15:guide id="9" pos="4626" userDrawn="1">
          <p15:clr>
            <a:srgbClr val="F26B43"/>
          </p15:clr>
        </p15:guide>
        <p15:guide id="11" orient="horz" pos="463" userDrawn="1">
          <p15:clr>
            <a:srgbClr val="5ACBF0"/>
          </p15:clr>
        </p15:guide>
        <p15:guide id="12" orient="horz" pos="300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hdr="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b.co.uk/funding-support/funding/funded-projects" TargetMode="External"/><Relationship Id="rId2" Type="http://schemas.openxmlformats.org/officeDocument/2006/relationships/hyperlink" Target="mailto:commissioning@citb.co.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100" y="275577"/>
            <a:ext cx="8453614" cy="981723"/>
          </a:xfrm>
        </p:spPr>
        <p:txBody>
          <a:bodyPr lIns="91440" tIns="0" rIns="91440" bIns="0" anchor="b" anchorCtr="0"/>
          <a:lstStyle/>
          <a:p>
            <a:r>
              <a:rPr lang="en-GB" b="1">
                <a:latin typeface="Arial"/>
                <a:cs typeface="Arial"/>
              </a:rPr>
              <a:t>Specialist Upskilling Fund </a:t>
            </a:r>
            <a:endParaRPr lang="en-GB" b="1"/>
          </a:p>
        </p:txBody>
      </p:sp>
      <p:sp>
        <p:nvSpPr>
          <p:cNvPr id="10" name="Text Placeholder 9"/>
          <p:cNvSpPr>
            <a:spLocks noGrp="1"/>
          </p:cNvSpPr>
          <p:nvPr>
            <p:ph type="body" sz="quarter" idx="11"/>
          </p:nvPr>
        </p:nvSpPr>
        <p:spPr>
          <a:xfrm>
            <a:off x="356060" y="1786877"/>
            <a:ext cx="2219500" cy="351235"/>
          </a:xfrm>
        </p:spPr>
        <p:txBody>
          <a:bodyPr lIns="91440" tIns="45720" rIns="91440" bIns="45720" anchor="t"/>
          <a:lstStyle/>
          <a:p>
            <a:r>
              <a:rPr lang="en-GB">
                <a:latin typeface="Arial"/>
                <a:cs typeface="Arial"/>
              </a:rPr>
              <a:t>27</a:t>
            </a:r>
            <a:r>
              <a:rPr lang="en-GB" baseline="30000">
                <a:latin typeface="Arial"/>
                <a:cs typeface="Arial"/>
              </a:rPr>
              <a:t>th</a:t>
            </a:r>
            <a:r>
              <a:rPr lang="en-GB">
                <a:latin typeface="Arial"/>
                <a:cs typeface="Arial"/>
              </a:rPr>
              <a:t> April 2026</a:t>
            </a:r>
            <a:endParaRPr lang="en-GB"/>
          </a:p>
          <a:p>
            <a:endParaRPr lang="en-GB"/>
          </a:p>
        </p:txBody>
      </p:sp>
      <p:sp>
        <p:nvSpPr>
          <p:cNvPr id="4" name="Picture Placeholder 3">
            <a:extLst>
              <a:ext uri="{FF2B5EF4-FFF2-40B4-BE49-F238E27FC236}">
                <a16:creationId xmlns:a16="http://schemas.microsoft.com/office/drawing/2014/main" id="{78F2D472-446A-482F-8D4F-D9CDAE0EB1DA}"/>
              </a:ext>
            </a:extLst>
          </p:cNvPr>
          <p:cNvSpPr>
            <a:spLocks noGrp="1"/>
          </p:cNvSpPr>
          <p:nvPr>
            <p:ph type="pic" sz="quarter" idx="14"/>
          </p:nvPr>
        </p:nvSpPr>
        <p:spPr/>
        <p:txBody>
          <a:bodyPr/>
          <a:lstStyle/>
          <a:p>
            <a:endParaRPr lang="en-GB"/>
          </a:p>
        </p:txBody>
      </p:sp>
      <p:pic>
        <p:nvPicPr>
          <p:cNvPr id="9" name="Picture Placeholder 7">
            <a:extLst>
              <a:ext uri="{FF2B5EF4-FFF2-40B4-BE49-F238E27FC236}">
                <a16:creationId xmlns:a16="http://schemas.microsoft.com/office/drawing/2014/main" id="{E57F81E8-2E63-4681-BFB5-2D4C2B07ABE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7" r="27"/>
          <a:stretch/>
        </p:blipFill>
        <p:spPr>
          <a:xfrm>
            <a:off x="0" y="2571752"/>
            <a:ext cx="9144000" cy="2571751"/>
          </a:xfrm>
          <a:prstGeom prst="rect">
            <a:avLst/>
          </a:prstGeom>
          <a:solidFill>
            <a:schemeClr val="tx2">
              <a:lumMod val="40000"/>
              <a:lumOff val="60000"/>
            </a:schemeClr>
          </a:solidFill>
        </p:spPr>
      </p:pic>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82F1F9-8DBC-AD65-1D0C-5A74C07D1919}"/>
              </a:ext>
            </a:extLst>
          </p:cNvPr>
          <p:cNvSpPr>
            <a:spLocks noGrp="1"/>
          </p:cNvSpPr>
          <p:nvPr>
            <p:ph type="body" sz="quarter" idx="10"/>
          </p:nvPr>
        </p:nvSpPr>
        <p:spPr>
          <a:xfrm>
            <a:off x="263472" y="780546"/>
            <a:ext cx="8485797" cy="3975603"/>
          </a:xfrm>
        </p:spPr>
        <p:txBody>
          <a:bodyPr lIns="91440" tIns="45720" rIns="91440" bIns="45720" anchor="t">
            <a:noAutofit/>
          </a:bodyPr>
          <a:lstStyle/>
          <a:p>
            <a:pPr fontAlgn="base"/>
            <a:endParaRPr lang="en-GB"/>
          </a:p>
          <a:p>
            <a:pPr fontAlgn="base">
              <a:buClr>
                <a:srgbClr val="B1006E"/>
              </a:buClr>
            </a:pPr>
            <a:r>
              <a:rPr lang="en-GB"/>
              <a:t>The following training should not be a focus of TNA discussions as it is </a:t>
            </a:r>
            <a:r>
              <a:rPr lang="en-GB" b="1" u="sng"/>
              <a:t>not </a:t>
            </a:r>
            <a:r>
              <a:rPr lang="en-GB"/>
              <a:t>considered relevant to the aim of the fund:</a:t>
            </a:r>
            <a:endParaRPr lang="en-GB">
              <a:cs typeface="Arial" panose="020B0604020202020204"/>
            </a:endParaRPr>
          </a:p>
          <a:p>
            <a:pPr marL="342900" indent="-342900" fontAlgn="base">
              <a:buClr>
                <a:srgbClr val="B1006E"/>
              </a:buClr>
              <a:buFont typeface="+mj-lt"/>
              <a:buAutoNum type="arabicPeriod"/>
            </a:pPr>
            <a:r>
              <a:rPr lang="en-GB"/>
              <a:t>Apprenticeships &amp;</a:t>
            </a:r>
            <a:r>
              <a:rPr lang="en-GB">
                <a:cs typeface="Arial"/>
              </a:rPr>
              <a:t> Specialist Applied-skills Programmes (SAPs)</a:t>
            </a:r>
          </a:p>
          <a:p>
            <a:pPr marL="342900" indent="-342900" fontAlgn="base">
              <a:buClr>
                <a:srgbClr val="B1006E"/>
              </a:buClr>
              <a:buFont typeface="+mj-lt"/>
              <a:buAutoNum type="arabicPeriod"/>
            </a:pPr>
            <a:r>
              <a:rPr lang="en-GB"/>
              <a:t>Health &amp; Safety and First Aid </a:t>
            </a:r>
            <a:endParaRPr lang="en-GB">
              <a:cs typeface="Arial" panose="020B0604020202020204"/>
            </a:endParaRPr>
          </a:p>
          <a:p>
            <a:pPr marL="342900" indent="-342900" fontAlgn="base">
              <a:buClr>
                <a:srgbClr val="B1006E"/>
              </a:buClr>
              <a:buFont typeface="+mj-lt"/>
              <a:buAutoNum type="arabicPeriod"/>
            </a:pPr>
            <a:r>
              <a:rPr lang="en-GB"/>
              <a:t>Digital Skills and Leadership &amp; Management </a:t>
            </a:r>
          </a:p>
          <a:p>
            <a:pPr marL="342900" indent="-342900" fontAlgn="base">
              <a:buClr>
                <a:srgbClr val="B1006E"/>
              </a:buClr>
              <a:buFont typeface="+mj-lt"/>
              <a:buAutoNum type="arabicPeriod"/>
            </a:pPr>
            <a:r>
              <a:rPr lang="en-GB"/>
              <a:t>CSCS Card Test </a:t>
            </a:r>
          </a:p>
          <a:p>
            <a:pPr marL="342900" indent="-342900" fontAlgn="base">
              <a:buClr>
                <a:srgbClr val="B1006E"/>
              </a:buClr>
              <a:buFont typeface="+mj-lt"/>
              <a:buAutoNum type="arabicPeriod"/>
            </a:pPr>
            <a:r>
              <a:rPr lang="en-GB"/>
              <a:t>Refresher training </a:t>
            </a:r>
          </a:p>
          <a:p>
            <a:pPr marL="285750" indent="-285750">
              <a:buFont typeface="Arial" panose="020B0604020202020204" pitchFamily="34" charset="0"/>
              <a:buChar char="•"/>
            </a:pPr>
            <a:endParaRPr lang="en-GB" sz="1500"/>
          </a:p>
        </p:txBody>
      </p:sp>
      <p:sp>
        <p:nvSpPr>
          <p:cNvPr id="3" name="Title 2">
            <a:extLst>
              <a:ext uri="{FF2B5EF4-FFF2-40B4-BE49-F238E27FC236}">
                <a16:creationId xmlns:a16="http://schemas.microsoft.com/office/drawing/2014/main" id="{EDABBBD4-6E72-CF0E-AFEE-0A8EF5791E5C}"/>
              </a:ext>
            </a:extLst>
          </p:cNvPr>
          <p:cNvSpPr>
            <a:spLocks noGrp="1"/>
          </p:cNvSpPr>
          <p:nvPr>
            <p:ph type="title"/>
          </p:nvPr>
        </p:nvSpPr>
        <p:spPr/>
        <p:txBody>
          <a:bodyPr lIns="91440" tIns="45720" rIns="91440" bIns="45720" anchor="t"/>
          <a:lstStyle/>
          <a:p>
            <a:r>
              <a:rPr lang="en-GB"/>
              <a:t>CITB Approach</a:t>
            </a:r>
          </a:p>
        </p:txBody>
      </p:sp>
    </p:spTree>
    <p:extLst>
      <p:ext uri="{BB962C8B-B14F-4D97-AF65-F5344CB8AC3E}">
        <p14:creationId xmlns:p14="http://schemas.microsoft.com/office/powerpoint/2010/main" val="33186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98C2A-B19A-1459-B32E-31C3F72BC84B}"/>
              </a:ext>
            </a:extLst>
          </p:cNvPr>
          <p:cNvSpPr>
            <a:spLocks noGrp="1"/>
          </p:cNvSpPr>
          <p:nvPr>
            <p:ph type="body" sz="quarter" idx="10"/>
          </p:nvPr>
        </p:nvSpPr>
        <p:spPr>
          <a:xfrm>
            <a:off x="271423" y="939297"/>
            <a:ext cx="7072352" cy="3663740"/>
          </a:xfrm>
        </p:spPr>
        <p:txBody>
          <a:bodyPr lIns="91440" tIns="45720" rIns="91440" bIns="45720" numCol="1" anchor="t">
            <a:noAutofit/>
          </a:bodyPr>
          <a:lstStyle/>
          <a:p>
            <a:pPr marL="342265" indent="-342265"/>
            <a:r>
              <a:rPr lang="en-GB"/>
              <a:t>All applicants must complete questions 1-5.  </a:t>
            </a:r>
            <a:endParaRPr lang="en-US"/>
          </a:p>
          <a:p>
            <a:pPr marL="342265" indent="-342265"/>
            <a:r>
              <a:rPr lang="en-GB"/>
              <a:t>If you are applying for a sector that is </a:t>
            </a:r>
            <a:r>
              <a:rPr lang="en-GB" b="1"/>
              <a:t>not </a:t>
            </a:r>
            <a:r>
              <a:rPr lang="en-GB"/>
              <a:t>one of the 10 identified by CITB, then you must also complete question 6 otherwise your application will not be considered.</a:t>
            </a:r>
            <a:endParaRPr lang="en-GB">
              <a:cs typeface="Arial" panose="020B0604020202020204"/>
            </a:endParaRPr>
          </a:p>
          <a:p>
            <a:pPr marL="342265" indent="-342265"/>
            <a:r>
              <a:rPr lang="en-GB">
                <a:cs typeface="Arial" panose="020B0604020202020204"/>
              </a:rPr>
              <a:t>Any application scoring less than 18 points will not be considered for funding</a:t>
            </a:r>
          </a:p>
          <a:p>
            <a:pPr marL="342265" indent="-342265"/>
            <a:r>
              <a:rPr lang="en-GB">
                <a:cs typeface="Arial" panose="020B0604020202020204"/>
              </a:rPr>
              <a:t>Once all the applications have been scored then the top ten scoring applications will be awarded funds. If within the top 10 there is more than one application for the same specialist sector then only the highest scoring one will be funded.</a:t>
            </a:r>
          </a:p>
          <a:p>
            <a:pPr marL="0" indent="0" fontAlgn="base">
              <a:buNone/>
            </a:pPr>
            <a:endParaRPr lang="en-GB">
              <a:cs typeface="Arial" panose="020B0604020202020204"/>
            </a:endParaRPr>
          </a:p>
          <a:p>
            <a:pPr marL="0" indent="0">
              <a:buNone/>
            </a:pPr>
            <a:endParaRPr lang="en-GB">
              <a:cs typeface="Arial" panose="020B0604020202020204"/>
            </a:endParaRPr>
          </a:p>
          <a:p>
            <a:endParaRPr lang="en-GB">
              <a:cs typeface="Arial" panose="020B0604020202020204"/>
            </a:endParaRPr>
          </a:p>
        </p:txBody>
      </p:sp>
      <p:sp>
        <p:nvSpPr>
          <p:cNvPr id="3" name="Title 2">
            <a:extLst>
              <a:ext uri="{FF2B5EF4-FFF2-40B4-BE49-F238E27FC236}">
                <a16:creationId xmlns:a16="http://schemas.microsoft.com/office/drawing/2014/main" id="{4A2B3C0A-8E57-E75F-808F-CC2AA6186B56}"/>
              </a:ext>
            </a:extLst>
          </p:cNvPr>
          <p:cNvSpPr>
            <a:spLocks noGrp="1"/>
          </p:cNvSpPr>
          <p:nvPr>
            <p:ph type="title"/>
          </p:nvPr>
        </p:nvSpPr>
        <p:spPr/>
        <p:txBody>
          <a:bodyPr/>
          <a:lstStyle/>
          <a:p>
            <a:r>
              <a:rPr lang="en-GB"/>
              <a:t>Fund Application Form</a:t>
            </a:r>
          </a:p>
        </p:txBody>
      </p:sp>
    </p:spTree>
    <p:extLst>
      <p:ext uri="{BB962C8B-B14F-4D97-AF65-F5344CB8AC3E}">
        <p14:creationId xmlns:p14="http://schemas.microsoft.com/office/powerpoint/2010/main" val="379084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286D-B2F5-B175-F118-01A931053F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72A759-C072-0DE6-0AB1-6D1C6F3A0C9B}"/>
              </a:ext>
            </a:extLst>
          </p:cNvPr>
          <p:cNvSpPr>
            <a:spLocks noGrp="1"/>
          </p:cNvSpPr>
          <p:nvPr>
            <p:ph type="body" sz="quarter" idx="10"/>
          </p:nvPr>
        </p:nvSpPr>
        <p:spPr>
          <a:xfrm>
            <a:off x="271422" y="939297"/>
            <a:ext cx="7386516" cy="3534732"/>
          </a:xfrm>
        </p:spPr>
        <p:txBody>
          <a:bodyPr lIns="91440" tIns="45720" rIns="91440" bIns="45720" numCol="1" anchor="t">
            <a:noAutofit/>
          </a:bodyPr>
          <a:lstStyle/>
          <a:p>
            <a:pPr marL="0" indent="0">
              <a:buNone/>
            </a:pPr>
            <a:r>
              <a:rPr lang="en-GB" b="1">
                <a:cs typeface="Arial"/>
              </a:rPr>
              <a:t>Questions 1 to 4 will score 0-10 points</a:t>
            </a:r>
            <a:endParaRPr lang="en-US" b="1"/>
          </a:p>
          <a:p>
            <a:pPr marL="0" indent="0">
              <a:buNone/>
            </a:pPr>
            <a:r>
              <a:rPr lang="en-GB" b="1"/>
              <a:t>Q1.  </a:t>
            </a:r>
            <a:r>
              <a:rPr lang="en-GB" sz="1500"/>
              <a:t>Describe your knowledge of the specialist sector that you are bidding for, including skills gaps, opportunities, challenges and barriers to accessing specialist training. Focus your answer on evidencing awareness of your specialist sector including key demands for labour over the next 5 years and which training you believe is most appropriate to address this? </a:t>
            </a:r>
            <a:endParaRPr lang="en-US">
              <a:cs typeface="Arial"/>
            </a:endParaRPr>
          </a:p>
          <a:p>
            <a:pPr marL="0" indent="0">
              <a:buNone/>
            </a:pPr>
            <a:endParaRPr lang="en-GB" sz="1500" b="1"/>
          </a:p>
          <a:p>
            <a:pPr marL="0" indent="0">
              <a:buNone/>
            </a:pPr>
            <a:r>
              <a:rPr lang="en-GB" sz="1500" b="1"/>
              <a:t>Q2.  </a:t>
            </a:r>
            <a:r>
              <a:rPr lang="en-GB" sz="1500"/>
              <a:t>The Fund requires the successful organisation to drive awareness and uptake of training that addresses the gaps, challenges, and opportunities identified in Question 1. Describe your ability to engage employers, providers and other key stakeholders in your chosen specialist sector across Great Britain (or area specified) and outline your initial plan for securing SME participation in this project. If engagement is lower than expected, explain what alternative approaches and mitigations you will use to increase involvement. </a:t>
            </a:r>
            <a:endParaRPr lang="en-GB" sz="1500">
              <a:cs typeface="Arial" panose="020B0604020202020204"/>
            </a:endParaRPr>
          </a:p>
          <a:p>
            <a:pPr marL="0" indent="0">
              <a:buNone/>
            </a:pPr>
            <a:endParaRPr lang="en-GB"/>
          </a:p>
          <a:p>
            <a:endParaRPr lang="en-GB"/>
          </a:p>
        </p:txBody>
      </p:sp>
      <p:sp>
        <p:nvSpPr>
          <p:cNvPr id="3" name="Title 2">
            <a:extLst>
              <a:ext uri="{FF2B5EF4-FFF2-40B4-BE49-F238E27FC236}">
                <a16:creationId xmlns:a16="http://schemas.microsoft.com/office/drawing/2014/main" id="{C4BD1B93-78C2-EB4F-A735-6D682681E254}"/>
              </a:ext>
            </a:extLst>
          </p:cNvPr>
          <p:cNvSpPr>
            <a:spLocks noGrp="1"/>
          </p:cNvSpPr>
          <p:nvPr>
            <p:ph type="title"/>
          </p:nvPr>
        </p:nvSpPr>
        <p:spPr/>
        <p:txBody>
          <a:bodyPr/>
          <a:lstStyle/>
          <a:p>
            <a:r>
              <a:rPr lang="en-GB"/>
              <a:t>Fund Application Questions</a:t>
            </a:r>
          </a:p>
        </p:txBody>
      </p:sp>
    </p:spTree>
    <p:extLst>
      <p:ext uri="{BB962C8B-B14F-4D97-AF65-F5344CB8AC3E}">
        <p14:creationId xmlns:p14="http://schemas.microsoft.com/office/powerpoint/2010/main" val="6615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013FE-A01E-AA9B-3CB5-BE0CC4ABF0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4A9135-E2AD-F12F-6C9C-1994351CB15C}"/>
              </a:ext>
            </a:extLst>
          </p:cNvPr>
          <p:cNvSpPr>
            <a:spLocks noGrp="1"/>
          </p:cNvSpPr>
          <p:nvPr>
            <p:ph type="body" sz="quarter" idx="10"/>
          </p:nvPr>
        </p:nvSpPr>
        <p:spPr>
          <a:xfrm>
            <a:off x="271423" y="939296"/>
            <a:ext cx="7213594" cy="3905859"/>
          </a:xfrm>
        </p:spPr>
        <p:txBody>
          <a:bodyPr lIns="91440" tIns="45720" rIns="91440" bIns="45720" numCol="1" anchor="t">
            <a:noAutofit/>
          </a:bodyPr>
          <a:lstStyle/>
          <a:p>
            <a:pPr marL="0" indent="0">
              <a:buNone/>
            </a:pPr>
            <a:r>
              <a:rPr lang="en-GB" sz="1500" b="1"/>
              <a:t>Q3.  </a:t>
            </a:r>
            <a:r>
              <a:rPr lang="en-GB"/>
              <a:t>Describe your approach to assessing a company’s workforce training needs and translate these needs into specific upskilling training requirements. Explain how you will match these requirements to appropriate training opportunities and select suitable training providers. </a:t>
            </a:r>
            <a:endParaRPr lang="en-GB" sz="1500">
              <a:cs typeface="Arial" panose="020B0604020202020204"/>
            </a:endParaRPr>
          </a:p>
          <a:p>
            <a:pPr marL="0" indent="0">
              <a:buNone/>
            </a:pPr>
            <a:endParaRPr lang="en-GB"/>
          </a:p>
          <a:p>
            <a:pPr marL="0" indent="0">
              <a:buNone/>
            </a:pPr>
            <a:r>
              <a:rPr lang="en-GB" b="1"/>
              <a:t>Q4.  </a:t>
            </a:r>
            <a:r>
              <a:rPr lang="en-GB"/>
              <a:t>Please provide details of how you plan to implement this project and complete Table 1. </a:t>
            </a:r>
            <a:endParaRPr lang="en-GB">
              <a:cs typeface="Arial"/>
            </a:endParaRPr>
          </a:p>
          <a:p>
            <a:pPr marL="0" indent="0">
              <a:buNone/>
            </a:pPr>
            <a:endParaRPr lang="en-GB">
              <a:cs typeface="Arial"/>
            </a:endParaRPr>
          </a:p>
          <a:p>
            <a:pPr marL="0" indent="0">
              <a:buNone/>
            </a:pPr>
            <a:r>
              <a:rPr lang="en-GB" b="1">
                <a:cs typeface="Arial" panose="020B0604020202020204"/>
              </a:rPr>
              <a:t>Question 5 is a pass or fail question</a:t>
            </a:r>
            <a:endParaRPr lang="en-GB" b="1"/>
          </a:p>
          <a:p>
            <a:pPr marL="0" indent="0">
              <a:buNone/>
            </a:pPr>
            <a:r>
              <a:rPr lang="en-GB" sz="1500" b="1"/>
              <a:t>Q5.  </a:t>
            </a:r>
            <a:r>
              <a:rPr lang="en-GB"/>
              <a:t>You may request up to £35,000 in funding. Explain how much funding you require and how you will utilise the funding to deliver the aims of the Specialist Upskilling Fund.</a:t>
            </a:r>
            <a:endParaRPr lang="en-GB">
              <a:cs typeface="Arial" panose="020B0604020202020204"/>
            </a:endParaRPr>
          </a:p>
          <a:p>
            <a:pPr marL="0" indent="0">
              <a:buNone/>
            </a:pPr>
            <a:endParaRPr lang="en-GB">
              <a:cs typeface="Arial" panose="020B0604020202020204"/>
            </a:endParaRPr>
          </a:p>
          <a:p>
            <a:pPr marL="0" indent="0">
              <a:buNone/>
            </a:pPr>
            <a:endParaRPr lang="en-GB"/>
          </a:p>
          <a:p>
            <a:endParaRPr lang="en-GB"/>
          </a:p>
        </p:txBody>
      </p:sp>
      <p:sp>
        <p:nvSpPr>
          <p:cNvPr id="3" name="Title 2">
            <a:extLst>
              <a:ext uri="{FF2B5EF4-FFF2-40B4-BE49-F238E27FC236}">
                <a16:creationId xmlns:a16="http://schemas.microsoft.com/office/drawing/2014/main" id="{A2D22398-95BE-8484-A5CC-87E63E37CDF7}"/>
              </a:ext>
            </a:extLst>
          </p:cNvPr>
          <p:cNvSpPr>
            <a:spLocks noGrp="1"/>
          </p:cNvSpPr>
          <p:nvPr>
            <p:ph type="title"/>
          </p:nvPr>
        </p:nvSpPr>
        <p:spPr/>
        <p:txBody>
          <a:bodyPr/>
          <a:lstStyle/>
          <a:p>
            <a:r>
              <a:rPr lang="en-GB"/>
              <a:t>Fund Application Questions</a:t>
            </a:r>
          </a:p>
        </p:txBody>
      </p:sp>
    </p:spTree>
    <p:extLst>
      <p:ext uri="{BB962C8B-B14F-4D97-AF65-F5344CB8AC3E}">
        <p14:creationId xmlns:p14="http://schemas.microsoft.com/office/powerpoint/2010/main" val="221145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C67EF-2C4D-2D23-D4ED-E065139BF4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AD3BBB-A18B-72A6-E760-D7A56D8B185D}"/>
              </a:ext>
            </a:extLst>
          </p:cNvPr>
          <p:cNvSpPr>
            <a:spLocks noGrp="1"/>
          </p:cNvSpPr>
          <p:nvPr>
            <p:ph type="body" sz="quarter" idx="10"/>
          </p:nvPr>
        </p:nvSpPr>
        <p:spPr>
          <a:xfrm>
            <a:off x="271422" y="780546"/>
            <a:ext cx="7188741" cy="1109499"/>
          </a:xfrm>
        </p:spPr>
        <p:txBody>
          <a:bodyPr lIns="91440" tIns="45720" rIns="91440" bIns="45720" numCol="1" anchor="t">
            <a:noAutofit/>
          </a:bodyPr>
          <a:lstStyle/>
          <a:p>
            <a:pPr marL="0" indent="0">
              <a:buNone/>
            </a:pPr>
            <a:r>
              <a:rPr lang="en-GB" b="1">
                <a:cs typeface="Arial" panose="020B0604020202020204"/>
              </a:rPr>
              <a:t>Q6</a:t>
            </a:r>
            <a:r>
              <a:rPr lang="en-GB">
                <a:cs typeface="Arial" panose="020B0604020202020204"/>
              </a:rPr>
              <a:t> </a:t>
            </a:r>
            <a:r>
              <a:rPr lang="en-GB" sz="1500">
                <a:latin typeface="Arial"/>
                <a:cs typeface="Arial" panose="020B0604020202020204"/>
              </a:rPr>
              <a:t>If your specialist construction sector is not listed as a priority, please justify why your specialist sector should be included in the Fund. Provide evidence of sector‑specific skills gaps, labour demand, upskilling training needs, and barriers to accessing specialist training, and explain how targeted support would deliver value and align with the aims of the Fund.</a:t>
            </a:r>
            <a:endParaRPr lang="en-US"/>
          </a:p>
          <a:p>
            <a:pPr marL="342265" indent="-342265"/>
            <a:endParaRPr lang="en-GB" sz="1100">
              <a:highlight>
                <a:srgbClr val="FFFFFF"/>
              </a:highlight>
              <a:latin typeface="Aptos"/>
            </a:endParaRPr>
          </a:p>
          <a:p>
            <a:pPr marL="342265" indent="-342265"/>
            <a:endParaRPr lang="en-GB">
              <a:cs typeface="Arial" panose="020B0604020202020204"/>
            </a:endParaRPr>
          </a:p>
        </p:txBody>
      </p:sp>
      <p:sp>
        <p:nvSpPr>
          <p:cNvPr id="3" name="Title 2">
            <a:extLst>
              <a:ext uri="{FF2B5EF4-FFF2-40B4-BE49-F238E27FC236}">
                <a16:creationId xmlns:a16="http://schemas.microsoft.com/office/drawing/2014/main" id="{DB8E587B-2CE3-E3DF-BAD3-0A68A6BFC495}"/>
              </a:ext>
            </a:extLst>
          </p:cNvPr>
          <p:cNvSpPr>
            <a:spLocks noGrp="1"/>
          </p:cNvSpPr>
          <p:nvPr>
            <p:ph type="title"/>
          </p:nvPr>
        </p:nvSpPr>
        <p:spPr/>
        <p:txBody>
          <a:bodyPr lIns="91440" tIns="45720" rIns="91440" bIns="45720" anchor="t"/>
          <a:lstStyle/>
          <a:p>
            <a:r>
              <a:rPr lang="en-GB"/>
              <a:t>Fund Application Questions</a:t>
            </a:r>
          </a:p>
        </p:txBody>
      </p:sp>
      <p:graphicFrame>
        <p:nvGraphicFramePr>
          <p:cNvPr id="4" name="Table 3">
            <a:extLst>
              <a:ext uri="{FF2B5EF4-FFF2-40B4-BE49-F238E27FC236}">
                <a16:creationId xmlns:a16="http://schemas.microsoft.com/office/drawing/2014/main" id="{E849B0F5-9FFE-D0AA-9ABF-128D01F1CBFC}"/>
              </a:ext>
            </a:extLst>
          </p:cNvPr>
          <p:cNvGraphicFramePr>
            <a:graphicFrameLocks noGrp="1"/>
          </p:cNvGraphicFramePr>
          <p:nvPr>
            <p:extLst>
              <p:ext uri="{D42A27DB-BD31-4B8C-83A1-F6EECF244321}">
                <p14:modId xmlns:p14="http://schemas.microsoft.com/office/powerpoint/2010/main" val="959589511"/>
              </p:ext>
            </p:extLst>
          </p:nvPr>
        </p:nvGraphicFramePr>
        <p:xfrm>
          <a:off x="5631365" y="1826012"/>
          <a:ext cx="3267208" cy="3089362"/>
        </p:xfrm>
        <a:graphic>
          <a:graphicData uri="http://schemas.openxmlformats.org/drawingml/2006/table">
            <a:tbl>
              <a:tblPr/>
              <a:tblGrid>
                <a:gridCol w="347574">
                  <a:extLst>
                    <a:ext uri="{9D8B030D-6E8A-4147-A177-3AD203B41FA5}">
                      <a16:colId xmlns:a16="http://schemas.microsoft.com/office/drawing/2014/main" val="812854063"/>
                    </a:ext>
                  </a:extLst>
                </a:gridCol>
                <a:gridCol w="2919634">
                  <a:extLst>
                    <a:ext uri="{9D8B030D-6E8A-4147-A177-3AD203B41FA5}">
                      <a16:colId xmlns:a16="http://schemas.microsoft.com/office/drawing/2014/main" val="2008290987"/>
                    </a:ext>
                  </a:extLst>
                </a:gridCol>
              </a:tblGrid>
              <a:tr h="755490">
                <a:tc>
                  <a:txBody>
                    <a:bodyPr/>
                    <a:lstStyle/>
                    <a:p>
                      <a:pPr algn="ctr" rtl="0" fontAlgn="base">
                        <a:lnSpc>
                          <a:spcPts val="1050"/>
                        </a:lnSpc>
                        <a:buNone/>
                      </a:pPr>
                      <a:r>
                        <a:rPr lang="en-GB" sz="900" b="1" i="0">
                          <a:effectLst/>
                          <a:latin typeface="Arial"/>
                        </a:rPr>
                        <a:t>0</a:t>
                      </a:r>
                      <a:r>
                        <a:rPr lang="en-GB" sz="900" b="0" i="0">
                          <a:effectLst/>
                          <a:latin typeface="Arial"/>
                        </a:rPr>
                        <a:t> </a:t>
                      </a:r>
                      <a:endParaRPr lang="en-GB"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l" rtl="0" fontAlgn="base">
                        <a:lnSpc>
                          <a:spcPts val="1050"/>
                        </a:lnSpc>
                        <a:buNone/>
                      </a:pPr>
                      <a:r>
                        <a:rPr lang="en-GB" sz="900" b="1" i="0">
                          <a:effectLst/>
                          <a:latin typeface="Arial" panose="020B0604020202020204" pitchFamily="34" charset="0"/>
                        </a:rPr>
                        <a:t>Unacceptable response</a:t>
                      </a:r>
                      <a:r>
                        <a:rPr lang="en-GB" sz="900" b="0" i="0">
                          <a:effectLst/>
                          <a:latin typeface="Arial" panose="020B0604020202020204" pitchFamily="34" charset="0"/>
                        </a:rPr>
                        <a:t>  </a:t>
                      </a:r>
                      <a:endParaRPr lang="en-GB" b="0" i="0">
                        <a:effectLst/>
                      </a:endParaRPr>
                    </a:p>
                    <a:p>
                      <a:pPr algn="l" rtl="0" fontAlgn="base">
                        <a:lnSpc>
                          <a:spcPts val="1050"/>
                        </a:lnSpc>
                        <a:buNone/>
                      </a:pPr>
                      <a:r>
                        <a:rPr lang="en-GB" sz="900" b="0" i="0">
                          <a:effectLst/>
                          <a:latin typeface="Arial"/>
                        </a:rPr>
                        <a:t>The question is unanswered, or the response fails to address any of the requirements expressed in the question and response guidance.  </a:t>
                      </a:r>
                      <a:endParaRPr lang="en-GB"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2773813666"/>
                  </a:ext>
                </a:extLst>
              </a:tr>
              <a:tr h="1084647">
                <a:tc>
                  <a:txBody>
                    <a:bodyPr/>
                    <a:lstStyle/>
                    <a:p>
                      <a:pPr algn="ctr" rtl="0" fontAlgn="base">
                        <a:lnSpc>
                          <a:spcPts val="1050"/>
                        </a:lnSpc>
                        <a:buNone/>
                      </a:pPr>
                      <a:r>
                        <a:rPr lang="en-GB" sz="900" b="1" i="0">
                          <a:effectLst/>
                          <a:latin typeface="Arial" panose="020B0604020202020204" pitchFamily="34" charset="0"/>
                        </a:rPr>
                        <a:t>1</a:t>
                      </a:r>
                      <a:r>
                        <a:rPr lang="en-GB" sz="900" b="0" i="0">
                          <a:effectLst/>
                          <a:latin typeface="Arial" panose="020B0604020202020204" pitchFamily="34" charset="0"/>
                        </a:rPr>
                        <a:t>  </a:t>
                      </a:r>
                      <a:endParaRPr lang="en-GB" b="0" i="0">
                        <a:effectLs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just" rtl="0" fontAlgn="base">
                        <a:lnSpc>
                          <a:spcPts val="1050"/>
                        </a:lnSpc>
                        <a:buNone/>
                      </a:pPr>
                      <a:r>
                        <a:rPr lang="en-GB" sz="900" b="1" i="0">
                          <a:effectLst/>
                          <a:latin typeface="Arial" panose="020B0604020202020204" pitchFamily="34" charset="0"/>
                        </a:rPr>
                        <a:t>Good response</a:t>
                      </a:r>
                      <a:r>
                        <a:rPr lang="en-GB" sz="900" b="0" i="0">
                          <a:effectLst/>
                          <a:latin typeface="Arial" panose="020B0604020202020204" pitchFamily="34" charset="0"/>
                        </a:rPr>
                        <a:t>  </a:t>
                      </a:r>
                      <a:endParaRPr lang="en-GB" b="0" i="0">
                        <a:effectLst/>
                      </a:endParaRPr>
                    </a:p>
                    <a:p>
                      <a:pPr algn="l" rtl="0" fontAlgn="base">
                        <a:lnSpc>
                          <a:spcPts val="1050"/>
                        </a:lnSpc>
                        <a:buNone/>
                      </a:pPr>
                      <a:r>
                        <a:rPr lang="en-GB" sz="900" b="0" i="0">
                          <a:effectLst/>
                          <a:latin typeface="Arial"/>
                        </a:rPr>
                        <a:t>The response clearly meets all the requirements expressed in the question and response guidance indicating that the applicant has a good understanding of the Fund aims.  Some evidence is provided but not fully evidenced. </a:t>
                      </a:r>
                      <a:endParaRPr lang="en-GB"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682904288"/>
                  </a:ext>
                </a:extLst>
              </a:tr>
              <a:tr h="1249225">
                <a:tc>
                  <a:txBody>
                    <a:bodyPr/>
                    <a:lstStyle/>
                    <a:p>
                      <a:pPr algn="ctr" rtl="0" fontAlgn="base">
                        <a:lnSpc>
                          <a:spcPts val="1050"/>
                        </a:lnSpc>
                        <a:buNone/>
                      </a:pPr>
                      <a:r>
                        <a:rPr lang="en-GB" sz="900" b="1" i="0">
                          <a:effectLst/>
                          <a:latin typeface="Arial"/>
                        </a:rPr>
                        <a:t>2 </a:t>
                      </a:r>
                      <a:r>
                        <a:rPr lang="en-GB" sz="900" b="0" i="0">
                          <a:effectLst/>
                          <a:latin typeface="Arial"/>
                        </a:rPr>
                        <a:t> </a:t>
                      </a:r>
                      <a:endParaRPr lang="en-GB"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l" rtl="0" fontAlgn="base">
                        <a:lnSpc>
                          <a:spcPts val="1050"/>
                        </a:lnSpc>
                        <a:buNone/>
                      </a:pPr>
                      <a:r>
                        <a:rPr lang="en-GB" sz="900" b="1" i="0">
                          <a:effectLst/>
                          <a:latin typeface="Arial" panose="020B0604020202020204" pitchFamily="34" charset="0"/>
                        </a:rPr>
                        <a:t>Excellent response</a:t>
                      </a:r>
                      <a:r>
                        <a:rPr lang="en-GB" sz="900" b="0" i="0">
                          <a:effectLst/>
                          <a:latin typeface="Arial" panose="020B0604020202020204" pitchFamily="34" charset="0"/>
                        </a:rPr>
                        <a:t>  </a:t>
                      </a:r>
                      <a:endParaRPr lang="en-GB" b="0" i="0">
                        <a:effectLst/>
                      </a:endParaRPr>
                    </a:p>
                    <a:p>
                      <a:pPr algn="l" rtl="0" fontAlgn="base">
                        <a:lnSpc>
                          <a:spcPts val="1050"/>
                        </a:lnSpc>
                        <a:buNone/>
                      </a:pPr>
                      <a:r>
                        <a:rPr lang="en-GB" sz="900" b="0" i="0">
                          <a:effectLst/>
                          <a:latin typeface="Arial"/>
                        </a:rPr>
                        <a:t>The response fully addresses the requirements expressed in the question and response guidance, demonstrating that the applicant has a comprehensive understanding of the requirements of the Fund.  An excellent response which provides clear evidence in support of the answer.   </a:t>
                      </a:r>
                      <a:endParaRPr lang="en-GB"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2945592176"/>
                  </a:ext>
                </a:extLst>
              </a:tr>
            </a:tbl>
          </a:graphicData>
        </a:graphic>
      </p:graphicFrame>
      <p:sp>
        <p:nvSpPr>
          <p:cNvPr id="6" name="TextBox 5">
            <a:extLst>
              <a:ext uri="{FF2B5EF4-FFF2-40B4-BE49-F238E27FC236}">
                <a16:creationId xmlns:a16="http://schemas.microsoft.com/office/drawing/2014/main" id="{5532FEB1-90FE-127F-D9E9-3AB3558BD206}"/>
              </a:ext>
            </a:extLst>
          </p:cNvPr>
          <p:cNvSpPr txBox="1"/>
          <p:nvPr/>
        </p:nvSpPr>
        <p:spPr>
          <a:xfrm>
            <a:off x="740476" y="2167420"/>
            <a:ext cx="4536455" cy="1944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265" indent="-342265">
              <a:spcBef>
                <a:spcPts val="1000"/>
              </a:spcBef>
              <a:buFont typeface="Arial"/>
              <a:buChar char="•"/>
            </a:pPr>
            <a:r>
              <a:rPr lang="en-GB" sz="1400">
                <a:highlight>
                  <a:srgbClr val="FFFFFF"/>
                </a:highlight>
                <a:latin typeface="Arial"/>
                <a:cs typeface="Arial"/>
              </a:rPr>
              <a:t>Any applicants applying for one of the 10 specialist sectors identified by CITB will automatically receive 2 points for question 6 without having to complete the question.</a:t>
            </a:r>
            <a:endParaRPr lang="en-US" sz="1400">
              <a:latin typeface="Arial"/>
              <a:cs typeface="Arial"/>
            </a:endParaRPr>
          </a:p>
          <a:p>
            <a:pPr marL="342265" indent="-342265">
              <a:spcBef>
                <a:spcPts val="1000"/>
              </a:spcBef>
              <a:buFont typeface="Arial"/>
              <a:buChar char="•"/>
            </a:pPr>
            <a:r>
              <a:rPr lang="en-GB" sz="1400">
                <a:highlight>
                  <a:srgbClr val="FFFFFF"/>
                </a:highlight>
                <a:latin typeface="Arial"/>
                <a:cs typeface="Arial"/>
              </a:rPr>
              <a:t>Applicants that are putting forward a new specialist sector will have the opportunity to earn these 2 points through the response they provide.</a:t>
            </a:r>
            <a:endParaRPr lang="en-US" sz="1400">
              <a:latin typeface="Arial"/>
              <a:cs typeface="Arial"/>
            </a:endParaRPr>
          </a:p>
        </p:txBody>
      </p:sp>
    </p:spTree>
    <p:extLst>
      <p:ext uri="{BB962C8B-B14F-4D97-AF65-F5344CB8AC3E}">
        <p14:creationId xmlns:p14="http://schemas.microsoft.com/office/powerpoint/2010/main" val="71927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98C2A-B19A-1459-B32E-31C3F72BC84B}"/>
              </a:ext>
            </a:extLst>
          </p:cNvPr>
          <p:cNvSpPr>
            <a:spLocks noGrp="1"/>
          </p:cNvSpPr>
          <p:nvPr>
            <p:ph type="body" sz="quarter" idx="10"/>
          </p:nvPr>
        </p:nvSpPr>
        <p:spPr>
          <a:xfrm>
            <a:off x="271423" y="939297"/>
            <a:ext cx="7072352" cy="3519992"/>
          </a:xfrm>
        </p:spPr>
        <p:txBody>
          <a:bodyPr lIns="91440" tIns="45720" rIns="91440" bIns="45720" numCol="1" anchor="t">
            <a:noAutofit/>
          </a:bodyPr>
          <a:lstStyle/>
          <a:p>
            <a:pPr marL="342265" indent="-342265">
              <a:buClr>
                <a:schemeClr val="tx1"/>
              </a:buClr>
            </a:pPr>
            <a:r>
              <a:rPr lang="en-GB"/>
              <a:t>Ensure you read the guidance notes and application carefully</a:t>
            </a:r>
            <a:endParaRPr lang="en-US"/>
          </a:p>
          <a:p>
            <a:pPr marL="342265" indent="-342265">
              <a:buClr>
                <a:schemeClr val="tx1"/>
              </a:buClr>
            </a:pPr>
            <a:r>
              <a:rPr lang="en-GB"/>
              <a:t>Ensure your legal team has reviewed the Draft Funding Agreement before you fully develop your application</a:t>
            </a:r>
            <a:endParaRPr lang="en-US">
              <a:cs typeface="Arial"/>
            </a:endParaRPr>
          </a:p>
          <a:p>
            <a:pPr marL="342265" indent="-342265">
              <a:buClr>
                <a:schemeClr val="tx1"/>
              </a:buClr>
            </a:pPr>
            <a:r>
              <a:rPr lang="en-GB"/>
              <a:t>If you have any questions during the bidding window, please email </a:t>
            </a:r>
            <a:r>
              <a:rPr lang="en-GB">
                <a:hlinkClick r:id="rId2"/>
              </a:rPr>
              <a:t>commissioning@citb.co.uk</a:t>
            </a:r>
            <a:r>
              <a:rPr lang="en-GB"/>
              <a:t>, include Specialist Upskilling Fund in the subject line</a:t>
            </a:r>
            <a:endParaRPr lang="en-GB">
              <a:cs typeface="Arial"/>
            </a:endParaRPr>
          </a:p>
          <a:p>
            <a:pPr marL="342265" indent="-342265">
              <a:buClr>
                <a:schemeClr val="tx1"/>
              </a:buClr>
            </a:pPr>
            <a:r>
              <a:rPr lang="en-GB"/>
              <a:t>All the fund documents will be put on the CITB website tomorrow under the commissioning opportunities heading</a:t>
            </a:r>
            <a:endParaRPr lang="en-GB">
              <a:cs typeface="Arial" panose="020B0604020202020204"/>
            </a:endParaRPr>
          </a:p>
          <a:p>
            <a:pPr marL="342265" lvl="1" indent="0">
              <a:buNone/>
            </a:pPr>
            <a:r>
              <a:rPr lang="en-GB" sz="1600">
                <a:ea typeface="+mn-lt"/>
                <a:cs typeface="+mn-lt"/>
                <a:hlinkClick r:id="rId3"/>
              </a:rPr>
              <a:t>Helping Construction Grow: Funded Projects</a:t>
            </a:r>
            <a:endParaRPr lang="en-GB"/>
          </a:p>
          <a:p>
            <a:pPr marL="0" indent="0">
              <a:buNone/>
            </a:pPr>
            <a:endParaRPr lang="en-GB"/>
          </a:p>
          <a:p>
            <a:endParaRPr lang="en-GB"/>
          </a:p>
        </p:txBody>
      </p:sp>
      <p:sp>
        <p:nvSpPr>
          <p:cNvPr id="3" name="Title 2">
            <a:extLst>
              <a:ext uri="{FF2B5EF4-FFF2-40B4-BE49-F238E27FC236}">
                <a16:creationId xmlns:a16="http://schemas.microsoft.com/office/drawing/2014/main" id="{4A2B3C0A-8E57-E75F-808F-CC2AA6186B56}"/>
              </a:ext>
            </a:extLst>
          </p:cNvPr>
          <p:cNvSpPr>
            <a:spLocks noGrp="1"/>
          </p:cNvSpPr>
          <p:nvPr>
            <p:ph type="title"/>
          </p:nvPr>
        </p:nvSpPr>
        <p:spPr/>
        <p:txBody>
          <a:bodyPr/>
          <a:lstStyle/>
          <a:p>
            <a:r>
              <a:rPr lang="en-GB"/>
              <a:t>Key Considerations</a:t>
            </a:r>
          </a:p>
        </p:txBody>
      </p:sp>
    </p:spTree>
    <p:extLst>
      <p:ext uri="{BB962C8B-B14F-4D97-AF65-F5344CB8AC3E}">
        <p14:creationId xmlns:p14="http://schemas.microsoft.com/office/powerpoint/2010/main" val="248771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1107118"/>
            <a:ext cx="7072352" cy="3519992"/>
          </a:xfrm>
        </p:spPr>
        <p:txBody>
          <a:bodyPr lIns="91440" tIns="45720" rIns="91440" bIns="45720" numCol="1" anchor="t">
            <a:noAutofit/>
          </a:bodyPr>
          <a:lstStyle/>
          <a:p>
            <a:pPr marL="342265" indent="-342265"/>
            <a:r>
              <a:rPr lang="en-GB" sz="1800"/>
              <a:t>Specialist Upskilling Fund Overview </a:t>
            </a:r>
          </a:p>
          <a:p>
            <a:pPr marL="342265" indent="-342265"/>
            <a:r>
              <a:rPr lang="en-GB" sz="1800"/>
              <a:t>Background</a:t>
            </a:r>
            <a:endParaRPr lang="en-GB" sz="1800">
              <a:cs typeface="Arial"/>
            </a:endParaRPr>
          </a:p>
          <a:p>
            <a:pPr marL="342265" indent="-342265"/>
            <a:r>
              <a:rPr lang="en-GB" sz="1800"/>
              <a:t>CITB Approach</a:t>
            </a:r>
            <a:endParaRPr lang="en-GB" sz="1800">
              <a:cs typeface="Arial"/>
            </a:endParaRPr>
          </a:p>
          <a:p>
            <a:pPr marL="342265" indent="-342265"/>
            <a:r>
              <a:rPr lang="en-GB" sz="1800">
                <a:cs typeface="Arial"/>
              </a:rPr>
              <a:t>Application Process and Scoring</a:t>
            </a:r>
          </a:p>
          <a:p>
            <a:pPr marL="342265" indent="-342265"/>
            <a:r>
              <a:rPr lang="en-GB" sz="1800"/>
              <a:t>Questions</a:t>
            </a:r>
          </a:p>
          <a:p>
            <a:pPr marL="342265" indent="-342265"/>
            <a:endParaRPr lang="en-GB" sz="1800">
              <a:cs typeface="Arial"/>
            </a:endParaRPr>
          </a:p>
          <a:p>
            <a:pPr marL="342265" indent="-342265"/>
            <a:endParaRPr lang="en-GB" sz="1800">
              <a:cs typeface="Arial"/>
            </a:endParaRPr>
          </a:p>
          <a:p>
            <a:pPr marL="0" indent="0">
              <a:buNone/>
            </a:pPr>
            <a:r>
              <a:rPr lang="en-GB" sz="1400">
                <a:solidFill>
                  <a:srgbClr val="00B0F0"/>
                </a:solidFill>
              </a:rPr>
              <a:t>Please note, this event is being recorded </a:t>
            </a:r>
            <a:endParaRPr lang="en-GB" sz="1400">
              <a:solidFill>
                <a:srgbClr val="00B0F0"/>
              </a:solidFill>
              <a:cs typeface="Arial"/>
            </a:endParaRPr>
          </a:p>
          <a:p>
            <a:pPr marL="0" indent="0">
              <a:buNone/>
            </a:pPr>
            <a:endParaRPr lang="en-GB">
              <a:cs typeface="Arial" panose="020B0604020202020204"/>
            </a:endParaRPr>
          </a:p>
        </p:txBody>
      </p:sp>
      <p:sp>
        <p:nvSpPr>
          <p:cNvPr id="4" name="Title 3"/>
          <p:cNvSpPr>
            <a:spLocks noGrp="1"/>
          </p:cNvSpPr>
          <p:nvPr>
            <p:ph type="title"/>
          </p:nvPr>
        </p:nvSpPr>
        <p:spPr/>
        <p:txBody>
          <a:bodyPr/>
          <a:lstStyle/>
          <a:p>
            <a:r>
              <a:rPr lang="en-GB"/>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44F64-3F87-6857-178E-7F0BDB91FDCF}"/>
              </a:ext>
            </a:extLst>
          </p:cNvPr>
          <p:cNvSpPr>
            <a:spLocks noGrp="1"/>
          </p:cNvSpPr>
          <p:nvPr>
            <p:ph type="body" sz="quarter" idx="10"/>
          </p:nvPr>
        </p:nvSpPr>
        <p:spPr>
          <a:xfrm>
            <a:off x="431442" y="940567"/>
            <a:ext cx="7584797" cy="3519992"/>
          </a:xfrm>
        </p:spPr>
        <p:txBody>
          <a:bodyPr lIns="91440" tIns="45720" rIns="91440" bIns="45720" numCol="1" anchor="t">
            <a:noAutofit/>
          </a:bodyPr>
          <a:lstStyle/>
          <a:p>
            <a:pPr marL="0" indent="0" algn="just">
              <a:buNone/>
            </a:pPr>
            <a:endParaRPr lang="en-GB"/>
          </a:p>
          <a:p>
            <a:pPr marL="0" indent="0" algn="just">
              <a:buNone/>
            </a:pPr>
            <a:r>
              <a:rPr lang="en-GB"/>
              <a:t>The purpose of the Specialist Upskilling Fund is to address barriers to training for specialist trades. The fund will aim to support employers in accessing high-quality, cost-effective specialist upskilling training. </a:t>
            </a:r>
          </a:p>
          <a:p>
            <a:pPr marL="0" indent="0" algn="just">
              <a:buNone/>
            </a:pPr>
            <a:r>
              <a:rPr lang="en-GB"/>
              <a:t>The programme aims to drive an increase in competence training for specialist trades, by providing specialist advice and guidance for employers and through working with training providers and other stakeholders, overcome barriers that are more commonly experienced for specialist trades- e.g. availability or viability of provision. </a:t>
            </a:r>
          </a:p>
          <a:p>
            <a:pPr marL="0" indent="0" algn="just">
              <a:buNone/>
            </a:pPr>
            <a:r>
              <a:rPr lang="en-GB"/>
              <a:t>The fund will support up to 10 projects and aims to deliver up to an additional 600 NVQs. </a:t>
            </a:r>
            <a:endParaRPr lang="en-GB">
              <a:cs typeface="Arial"/>
            </a:endParaRPr>
          </a:p>
          <a:p>
            <a:pPr marL="0" indent="0" algn="just">
              <a:buNone/>
            </a:pPr>
            <a:endParaRPr lang="en-GB"/>
          </a:p>
        </p:txBody>
      </p:sp>
      <p:sp>
        <p:nvSpPr>
          <p:cNvPr id="4" name="Title 2">
            <a:extLst>
              <a:ext uri="{FF2B5EF4-FFF2-40B4-BE49-F238E27FC236}">
                <a16:creationId xmlns:a16="http://schemas.microsoft.com/office/drawing/2014/main" id="{C9611F2B-4073-F7F9-9EF7-B9345FA55A98}"/>
              </a:ext>
            </a:extLst>
          </p:cNvPr>
          <p:cNvSpPr txBox="1">
            <a:spLocks/>
          </p:cNvSpPr>
          <p:nvPr/>
        </p:nvSpPr>
        <p:spPr>
          <a:xfrm>
            <a:off x="271245" y="335716"/>
            <a:ext cx="8477468" cy="373895"/>
          </a:xfrm>
          <a:prstGeom prst="rect">
            <a:avLst/>
          </a:prstGeom>
        </p:spPr>
        <p:txBody>
          <a:bodyPr/>
          <a:lstStyle>
            <a:lvl1pPr algn="l" defTabSz="685800" rtl="0" eaLnBrk="1" latinLnBrk="0" hangingPunct="1">
              <a:lnSpc>
                <a:spcPct val="90000"/>
              </a:lnSpc>
              <a:spcBef>
                <a:spcPct val="0"/>
              </a:spcBef>
              <a:buNone/>
              <a:defRPr sz="2200" kern="1200">
                <a:solidFill>
                  <a:srgbClr val="B1006E"/>
                </a:solidFill>
                <a:latin typeface="+mj-lt"/>
                <a:ea typeface="+mj-ea"/>
                <a:cs typeface="+mj-cs"/>
              </a:defRPr>
            </a:lvl1pPr>
          </a:lstStyle>
          <a:p>
            <a:r>
              <a:rPr lang="en-GB"/>
              <a:t>Specialist Upskilling Fund Overview</a:t>
            </a:r>
          </a:p>
        </p:txBody>
      </p:sp>
    </p:spTree>
    <p:extLst>
      <p:ext uri="{BB962C8B-B14F-4D97-AF65-F5344CB8AC3E}">
        <p14:creationId xmlns:p14="http://schemas.microsoft.com/office/powerpoint/2010/main" val="176953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2152D-6F28-FBB4-720B-0FBFE9A1ADF8}"/>
              </a:ext>
            </a:extLst>
          </p:cNvPr>
          <p:cNvSpPr>
            <a:spLocks noGrp="1"/>
          </p:cNvSpPr>
          <p:nvPr>
            <p:ph type="body" sz="quarter" idx="10"/>
          </p:nvPr>
        </p:nvSpPr>
        <p:spPr>
          <a:xfrm>
            <a:off x="271245" y="522663"/>
            <a:ext cx="8034555" cy="4133157"/>
          </a:xfrm>
        </p:spPr>
        <p:txBody>
          <a:bodyPr lIns="91440" tIns="45720" rIns="91440" bIns="45720" numCol="1" anchor="t">
            <a:noAutofit/>
          </a:bodyPr>
          <a:lstStyle/>
          <a:p>
            <a:pPr algn="just"/>
            <a:endParaRPr lang="en-GB"/>
          </a:p>
          <a:p>
            <a:pPr marL="0" indent="0" algn="just" fontAlgn="base">
              <a:buNone/>
            </a:pPr>
            <a:r>
              <a:rPr lang="en-GB" sz="1400"/>
              <a:t>CITB have reviewed information on the classification of specialist trades from sources such as Industry Analysis and Forecasting research, Specialist Applied Programmes, Grant uptake, the Construction Workforce Outlook and ONS data.</a:t>
            </a:r>
            <a:endParaRPr lang="en-GB" sz="1400">
              <a:cs typeface="Arial"/>
            </a:endParaRPr>
          </a:p>
          <a:p>
            <a:pPr marL="0" indent="0" fontAlgn="base">
              <a:buNone/>
            </a:pPr>
            <a:r>
              <a:rPr lang="en-GB" sz="1400"/>
              <a:t>The identified specialist trades were than scored using the criteria below:</a:t>
            </a:r>
            <a:endParaRPr lang="en-GB" sz="1400">
              <a:cs typeface="Arial"/>
            </a:endParaRPr>
          </a:p>
          <a:p>
            <a:pPr marL="0" indent="0">
              <a:buNone/>
            </a:pPr>
            <a:r>
              <a:rPr lang="en-GB" sz="1400"/>
              <a:t>1: Nicheness	</a:t>
            </a:r>
            <a:endParaRPr lang="en-GB" sz="1400">
              <a:cs typeface="Arial" panose="020B0604020202020204"/>
            </a:endParaRPr>
          </a:p>
          <a:p>
            <a:pPr marL="342265" lvl="0" indent="-342265"/>
            <a:r>
              <a:rPr lang="en-GB" sz="1400"/>
              <a:t>Size of current workforce in line with relevant Construction Workforce Outlook (CWO)  occupations</a:t>
            </a:r>
            <a:endParaRPr lang="en-GB" sz="1400">
              <a:cs typeface="Arial" panose="020B0604020202020204"/>
            </a:endParaRPr>
          </a:p>
          <a:p>
            <a:pPr marL="342265" lvl="0" indent="-342265"/>
            <a:r>
              <a:rPr lang="en-GB" sz="1400"/>
              <a:t>Amount of grant paid out for level 1-3 qualifications</a:t>
            </a:r>
            <a:endParaRPr lang="en-GB" sz="1400">
              <a:cs typeface="Arial" panose="020B0604020202020204"/>
            </a:endParaRPr>
          </a:p>
          <a:p>
            <a:pPr marL="342265" lvl="0" indent="-342265"/>
            <a:r>
              <a:rPr lang="en-GB" sz="1400"/>
              <a:t>Number of NVQ achievements</a:t>
            </a:r>
            <a:endParaRPr lang="en-GB" sz="1400">
              <a:cs typeface="Arial" panose="020B0604020202020204"/>
            </a:endParaRPr>
          </a:p>
          <a:p>
            <a:pPr marL="0" indent="0">
              <a:buNone/>
            </a:pPr>
            <a:r>
              <a:rPr lang="en-GB" sz="1400"/>
              <a:t>2. Demand	</a:t>
            </a:r>
            <a:endParaRPr lang="en-GB" sz="1400">
              <a:cs typeface="Arial" panose="020B0604020202020204"/>
            </a:endParaRPr>
          </a:p>
          <a:p>
            <a:pPr marL="342265" lvl="0" indent="-342265"/>
            <a:r>
              <a:rPr lang="en-GB" sz="1400"/>
              <a:t>Annual extra workers as % of 2024 workforce (from CWO)</a:t>
            </a:r>
            <a:endParaRPr lang="en-GB" sz="1400">
              <a:cs typeface="Arial" panose="020B0604020202020204"/>
            </a:endParaRPr>
          </a:p>
          <a:p>
            <a:pPr marL="342265" lvl="0" indent="-342265"/>
            <a:r>
              <a:rPr lang="en-GB" sz="1400"/>
              <a:t>% of levy spend vs levy assessed</a:t>
            </a:r>
            <a:endParaRPr lang="en-GB" sz="1400">
              <a:cs typeface="Arial" panose="020B0604020202020204"/>
            </a:endParaRPr>
          </a:p>
          <a:p>
            <a:pPr marL="0" indent="0" algn="just" fontAlgn="base">
              <a:buNone/>
            </a:pPr>
            <a:endParaRPr lang="en-GB"/>
          </a:p>
          <a:p>
            <a:pPr marL="0" indent="0" algn="just" fontAlgn="base">
              <a:buNone/>
            </a:pPr>
            <a:endParaRPr lang="en-GB"/>
          </a:p>
          <a:p>
            <a:pPr marL="0" indent="0" algn="just" fontAlgn="base">
              <a:buNone/>
            </a:pPr>
            <a:endParaRPr lang="en-GB"/>
          </a:p>
          <a:p>
            <a:pPr marL="0" indent="0" algn="just" fontAlgn="base">
              <a:buNone/>
            </a:pPr>
            <a:endParaRPr lang="en-GB"/>
          </a:p>
          <a:p>
            <a:endParaRPr lang="en-GB"/>
          </a:p>
        </p:txBody>
      </p:sp>
      <p:sp>
        <p:nvSpPr>
          <p:cNvPr id="3" name="Title 2">
            <a:extLst>
              <a:ext uri="{FF2B5EF4-FFF2-40B4-BE49-F238E27FC236}">
                <a16:creationId xmlns:a16="http://schemas.microsoft.com/office/drawing/2014/main" id="{28A43D59-8624-D586-0853-CAD33AE3B350}"/>
              </a:ext>
            </a:extLst>
          </p:cNvPr>
          <p:cNvSpPr>
            <a:spLocks noGrp="1"/>
          </p:cNvSpPr>
          <p:nvPr>
            <p:ph type="title"/>
          </p:nvPr>
        </p:nvSpPr>
        <p:spPr>
          <a:xfrm>
            <a:off x="271245" y="335716"/>
            <a:ext cx="8477468" cy="373895"/>
          </a:xfrm>
        </p:spPr>
        <p:txBody>
          <a:bodyPr/>
          <a:lstStyle/>
          <a:p>
            <a:r>
              <a:rPr lang="en-GB"/>
              <a:t>Specialist Upskilling Fund Background</a:t>
            </a:r>
          </a:p>
        </p:txBody>
      </p:sp>
    </p:spTree>
    <p:extLst>
      <p:ext uri="{BB962C8B-B14F-4D97-AF65-F5344CB8AC3E}">
        <p14:creationId xmlns:p14="http://schemas.microsoft.com/office/powerpoint/2010/main" val="145856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49D7B-E3C9-FDFD-DBB1-F56356500F2A}"/>
              </a:ext>
            </a:extLst>
          </p:cNvPr>
          <p:cNvSpPr>
            <a:spLocks noGrp="1"/>
          </p:cNvSpPr>
          <p:nvPr>
            <p:ph type="body" sz="quarter" idx="10"/>
          </p:nvPr>
        </p:nvSpPr>
        <p:spPr>
          <a:xfrm>
            <a:off x="532786" y="1013461"/>
            <a:ext cx="7925783" cy="3646662"/>
          </a:xfrm>
        </p:spPr>
        <p:txBody>
          <a:bodyPr lIns="91440" tIns="45720" rIns="91440" bIns="45720" numCol="1" anchor="t">
            <a:noAutofit/>
          </a:bodyPr>
          <a:lstStyle/>
          <a:p>
            <a:pPr marL="0" indent="0">
              <a:spcBef>
                <a:spcPts val="0"/>
              </a:spcBef>
              <a:buClr>
                <a:schemeClr val="accent2"/>
              </a:buClr>
              <a:buNone/>
            </a:pPr>
            <a:r>
              <a:rPr lang="en-GB" sz="1400"/>
              <a:t>Based on the assessment of need we have identified 10 sectors to support through this fund. </a:t>
            </a:r>
          </a:p>
          <a:p>
            <a:pPr marL="0" indent="0">
              <a:spcBef>
                <a:spcPts val="0"/>
              </a:spcBef>
              <a:buClr>
                <a:schemeClr val="accent2"/>
              </a:buClr>
              <a:buNone/>
            </a:pPr>
            <a:endParaRPr lang="en-GB" sz="1400">
              <a:latin typeface="Arial" panose="020B0604020202020204" pitchFamily="34" charset="0"/>
              <a:ea typeface="Times New Roman" panose="02020603050405020304" pitchFamily="18" charset="0"/>
            </a:endParaRPr>
          </a:p>
          <a:p>
            <a:pPr>
              <a:spcBef>
                <a:spcPts val="0"/>
              </a:spcBef>
              <a:buClr>
                <a:schemeClr val="accent2"/>
              </a:buClr>
            </a:pPr>
            <a:r>
              <a:rPr lang="en-GB" sz="1400">
                <a:effectLst/>
                <a:latin typeface="Arial" panose="020B0604020202020204" pitchFamily="34" charset="0"/>
                <a:ea typeface="Times New Roman" panose="02020603050405020304" pitchFamily="18" charset="0"/>
              </a:rPr>
              <a:t>Civils, </a:t>
            </a:r>
            <a:r>
              <a:rPr lang="en-GB" sz="1400">
                <a:latin typeface="Arial" panose="020B0604020202020204" pitchFamily="34" charset="0"/>
                <a:ea typeface="Times New Roman" panose="02020603050405020304" pitchFamily="18" charset="0"/>
              </a:rPr>
              <a:t>I</a:t>
            </a:r>
            <a:r>
              <a:rPr lang="en-GB" sz="1400">
                <a:effectLst/>
                <a:latin typeface="Arial" panose="020B0604020202020204" pitchFamily="34" charset="0"/>
                <a:ea typeface="Times New Roman" panose="02020603050405020304" pitchFamily="18" charset="0"/>
              </a:rPr>
              <a:t>nfrastructure and Highways – England &amp; Wales</a:t>
            </a:r>
          </a:p>
          <a:p>
            <a:pPr>
              <a:spcBef>
                <a:spcPts val="0"/>
              </a:spcBef>
              <a:buClr>
                <a:schemeClr val="accent2"/>
              </a:buClr>
            </a:pPr>
            <a:r>
              <a:rPr lang="en-GB" sz="1400">
                <a:latin typeface="Arial" panose="020B0604020202020204" pitchFamily="34" charset="0"/>
                <a:ea typeface="Times New Roman" panose="02020603050405020304" pitchFamily="18" charset="0"/>
              </a:rPr>
              <a:t>Civils, Infrastructure and Highways – Scotland</a:t>
            </a:r>
          </a:p>
          <a:p>
            <a:pPr>
              <a:spcBef>
                <a:spcPts val="0"/>
              </a:spcBef>
              <a:buClr>
                <a:schemeClr val="accent2"/>
              </a:buClr>
            </a:pPr>
            <a:r>
              <a:rPr lang="en-GB" sz="1400">
                <a:latin typeface="Arial" panose="020B0604020202020204" pitchFamily="34" charset="0"/>
                <a:ea typeface="Times New Roman" panose="02020603050405020304" pitchFamily="18" charset="0"/>
              </a:rPr>
              <a:t>Fit Out, Dry Lining and Plastering</a:t>
            </a:r>
          </a:p>
          <a:p>
            <a:pPr>
              <a:spcBef>
                <a:spcPts val="0"/>
              </a:spcBef>
              <a:buClr>
                <a:schemeClr val="accent2"/>
              </a:buClr>
            </a:pPr>
            <a:r>
              <a:rPr lang="en-GB" sz="1400">
                <a:latin typeface="Arial" panose="020B0604020202020204" pitchFamily="34" charset="0"/>
                <a:ea typeface="Times New Roman" panose="02020603050405020304" pitchFamily="18" charset="0"/>
              </a:rPr>
              <a:t>Shopfitting and Wood Occupations</a:t>
            </a:r>
          </a:p>
          <a:p>
            <a:pPr>
              <a:spcBef>
                <a:spcPts val="0"/>
              </a:spcBef>
              <a:buClr>
                <a:schemeClr val="accent2"/>
              </a:buClr>
            </a:pPr>
            <a:r>
              <a:rPr lang="en-GB" sz="1400">
                <a:latin typeface="Arial" panose="020B0604020202020204" pitchFamily="34" charset="0"/>
                <a:ea typeface="Times New Roman" panose="02020603050405020304" pitchFamily="18" charset="0"/>
              </a:rPr>
              <a:t>Heritage, including Stone Masonry and Oak Framing</a:t>
            </a:r>
          </a:p>
          <a:p>
            <a:pPr>
              <a:spcBef>
                <a:spcPts val="0"/>
              </a:spcBef>
              <a:buClr>
                <a:schemeClr val="accent2"/>
              </a:buClr>
            </a:pPr>
            <a:r>
              <a:rPr lang="en-GB" sz="1400">
                <a:latin typeface="Arial" panose="020B0604020202020204" pitchFamily="34" charset="0"/>
                <a:ea typeface="Times New Roman" panose="02020603050405020304" pitchFamily="18" charset="0"/>
              </a:rPr>
              <a:t>Tunnelling &amp; Drilling</a:t>
            </a:r>
          </a:p>
          <a:p>
            <a:pPr>
              <a:spcBef>
                <a:spcPts val="0"/>
              </a:spcBef>
              <a:buClr>
                <a:schemeClr val="accent2"/>
              </a:buClr>
            </a:pPr>
            <a:r>
              <a:rPr lang="en-GB" sz="1400">
                <a:latin typeface="Arial" panose="020B0604020202020204" pitchFamily="34" charset="0"/>
                <a:ea typeface="Times New Roman" panose="02020603050405020304" pitchFamily="18" charset="0"/>
              </a:rPr>
              <a:t>Roofing</a:t>
            </a:r>
          </a:p>
          <a:p>
            <a:pPr>
              <a:spcBef>
                <a:spcPts val="0"/>
              </a:spcBef>
              <a:buClr>
                <a:schemeClr val="accent2"/>
              </a:buClr>
            </a:pPr>
            <a:r>
              <a:rPr lang="en-GB" sz="1400">
                <a:latin typeface="Arial" panose="020B0604020202020204" pitchFamily="34" charset="0"/>
                <a:ea typeface="Times New Roman" panose="02020603050405020304" pitchFamily="18" charset="0"/>
              </a:rPr>
              <a:t>RMI and Retrofit</a:t>
            </a:r>
          </a:p>
          <a:p>
            <a:pPr>
              <a:spcBef>
                <a:spcPts val="0"/>
              </a:spcBef>
              <a:buClr>
                <a:schemeClr val="accent2"/>
              </a:buClr>
            </a:pPr>
            <a:r>
              <a:rPr lang="en-GB" sz="1400">
                <a:latin typeface="Arial" panose="020B0604020202020204" pitchFamily="34" charset="0"/>
                <a:ea typeface="Times New Roman" panose="02020603050405020304" pitchFamily="18" charset="0"/>
              </a:rPr>
              <a:t>Concrete Occupations, including Steel Fixing &amp; Formworks</a:t>
            </a:r>
          </a:p>
          <a:p>
            <a:pPr>
              <a:spcBef>
                <a:spcPts val="0"/>
              </a:spcBef>
              <a:buClr>
                <a:schemeClr val="accent2"/>
              </a:buClr>
            </a:pPr>
            <a:r>
              <a:rPr lang="en-GB" sz="1400">
                <a:latin typeface="Arial" panose="020B0604020202020204" pitchFamily="34" charset="0"/>
                <a:ea typeface="Times New Roman" panose="02020603050405020304" pitchFamily="18" charset="0"/>
              </a:rPr>
              <a:t>Plant Hire</a:t>
            </a:r>
          </a:p>
          <a:p>
            <a:pPr>
              <a:spcBef>
                <a:spcPts val="0"/>
              </a:spcBef>
              <a:buClr>
                <a:schemeClr val="accent2"/>
              </a:buClr>
            </a:pPr>
            <a:endParaRPr lang="en-GB" sz="1400">
              <a:latin typeface="+mj-lt"/>
              <a:ea typeface="Times New Roman" panose="02020603050405020304" pitchFamily="18" charset="0"/>
            </a:endParaRPr>
          </a:p>
          <a:p>
            <a:pPr marL="0" indent="0">
              <a:spcBef>
                <a:spcPts val="0"/>
              </a:spcBef>
              <a:buClr>
                <a:schemeClr val="accent2"/>
              </a:buClr>
              <a:buNone/>
            </a:pPr>
            <a:r>
              <a:rPr lang="en-GB" sz="1400">
                <a:latin typeface="+mj-lt"/>
              </a:rPr>
              <a:t>If an organisation believes a different specialist sector should be included, an application can be submitted with the additional Q6 being completed to explain their justification. </a:t>
            </a:r>
            <a:endParaRPr lang="en-GB" sz="1400">
              <a:latin typeface="+mj-lt"/>
              <a:ea typeface="Times New Roman" panose="02020603050405020304" pitchFamily="18" charset="0"/>
              <a:cs typeface="Arial" panose="020B0604020202020204"/>
            </a:endParaRPr>
          </a:p>
          <a:p>
            <a:pPr>
              <a:spcBef>
                <a:spcPts val="0"/>
              </a:spcBef>
              <a:buClr>
                <a:schemeClr val="accent2"/>
              </a:buClr>
            </a:pPr>
            <a:endParaRPr lang="en-GB" sz="1400">
              <a:effectLst/>
              <a:latin typeface="Arial" panose="020B0604020202020204" pitchFamily="34" charset="0"/>
              <a:ea typeface="Times New Roman" panose="02020603050405020304" pitchFamily="18" charset="0"/>
            </a:endParaRPr>
          </a:p>
          <a:p>
            <a:pPr marL="342265" indent="-342265">
              <a:spcBef>
                <a:spcPts val="0"/>
              </a:spcBef>
              <a:buClr>
                <a:schemeClr val="accent2"/>
              </a:buClr>
            </a:pPr>
            <a:endParaRPr lang="en-GB" sz="140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Clr>
                <a:schemeClr val="accent2"/>
              </a:buClr>
              <a:buNone/>
            </a:pPr>
            <a:endParaRPr lang="en-GB" sz="1400">
              <a:effectLst/>
              <a:latin typeface="Times New Roman" panose="02020603050405020304" pitchFamily="18" charset="0"/>
              <a:ea typeface="Times New Roman" panose="02020603050405020304" pitchFamily="18" charset="0"/>
            </a:endParaRPr>
          </a:p>
          <a:p>
            <a:pPr marL="342265" indent="-342265"/>
            <a:endParaRPr lang="en-GB">
              <a:cs typeface="Arial" panose="020B0604020202020204"/>
            </a:endParaRPr>
          </a:p>
        </p:txBody>
      </p:sp>
      <p:sp>
        <p:nvSpPr>
          <p:cNvPr id="3" name="Title 2">
            <a:extLst>
              <a:ext uri="{FF2B5EF4-FFF2-40B4-BE49-F238E27FC236}">
                <a16:creationId xmlns:a16="http://schemas.microsoft.com/office/drawing/2014/main" id="{0C14322E-9F1B-E3B8-1755-3CAEFF9D1E5F}"/>
              </a:ext>
            </a:extLst>
          </p:cNvPr>
          <p:cNvSpPr>
            <a:spLocks noGrp="1"/>
          </p:cNvSpPr>
          <p:nvPr>
            <p:ph type="title"/>
          </p:nvPr>
        </p:nvSpPr>
        <p:spPr/>
        <p:txBody>
          <a:bodyPr/>
          <a:lstStyle/>
          <a:p>
            <a:r>
              <a:rPr lang="en-GB"/>
              <a:t>Specialist Sectors Identified</a:t>
            </a:r>
          </a:p>
        </p:txBody>
      </p:sp>
    </p:spTree>
    <p:extLst>
      <p:ext uri="{BB962C8B-B14F-4D97-AF65-F5344CB8AC3E}">
        <p14:creationId xmlns:p14="http://schemas.microsoft.com/office/powerpoint/2010/main" val="337998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2750" y="928934"/>
            <a:ext cx="4898390" cy="3619836"/>
          </a:xfrm>
        </p:spPr>
        <p:txBody>
          <a:bodyPr lIns="91440" tIns="45720" rIns="91440" bIns="45720" numCol="1" anchor="t">
            <a:noAutofit/>
          </a:bodyPr>
          <a:lstStyle/>
          <a:p>
            <a:pPr marL="285750" indent="-285750">
              <a:buClr>
                <a:srgbClr val="B1006E"/>
              </a:buClr>
              <a:buFont typeface="Arial" panose="020B0604020202020204" pitchFamily="34" charset="0"/>
              <a:buChar char="•"/>
            </a:pPr>
            <a:r>
              <a:rPr lang="en-GB" sz="1500">
                <a:effectLst/>
                <a:latin typeface="+mj-lt"/>
                <a:ea typeface="Times New Roman" panose="02020603050405020304" pitchFamily="18" charset="0"/>
              </a:rPr>
              <a:t>The CITB Specialist Upskilling Fund is aimed at establishing 10 specialist upskilling pro</a:t>
            </a:r>
            <a:r>
              <a:rPr lang="en-GB" sz="1500">
                <a:latin typeface="+mj-lt"/>
                <a:ea typeface="Times New Roman" panose="02020603050405020304" pitchFamily="18" charset="0"/>
              </a:rPr>
              <a:t>grammes to support employers in developing their workforce and enabling access to NVQ’s specific to their specialist sector.</a:t>
            </a:r>
          </a:p>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Collectively, the 10 specialist upskilling programmes will help improve understanding of sector-specific challenges and contribute to their mitigation, informing future CITB funding decisions.</a:t>
            </a:r>
          </a:p>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The funding is also expected to drive the accessing of an additional 600 sector-specific NVQ’s.</a:t>
            </a:r>
            <a:endParaRPr lang="en-GB" sz="1500">
              <a:latin typeface="+mj-lt"/>
              <a:ea typeface="Times New Roman" panose="02020603050405020304" pitchFamily="18" charset="0"/>
              <a:cs typeface="Arial"/>
            </a:endParaRPr>
          </a:p>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Maximum funding of £35,000 per specialist sector application for a duration of 12 months. </a:t>
            </a:r>
            <a:endParaRPr lang="en-GB" sz="1500">
              <a:latin typeface="+mj-lt"/>
              <a:ea typeface="Times New Roman" panose="02020603050405020304" pitchFamily="18" charset="0"/>
              <a:cs typeface="Arial"/>
            </a:endParaRPr>
          </a:p>
          <a:p>
            <a:pPr marL="285750" indent="-285750">
              <a:buFont typeface="Arial" panose="020B0604020202020204" pitchFamily="34" charset="0"/>
              <a:buChar char="•"/>
            </a:pPr>
            <a:endParaRPr lang="en-GB" sz="1500">
              <a:effectLst/>
              <a:latin typeface="+mj-lt"/>
              <a:ea typeface="Times New Roman" panose="02020603050405020304" pitchFamily="18" charset="0"/>
            </a:endParaRPr>
          </a:p>
          <a:p>
            <a:pPr marL="0" indent="0">
              <a:buNone/>
            </a:pPr>
            <a:endParaRPr lang="en-GB" sz="1500">
              <a:effectLst/>
              <a:latin typeface="Arial" panose="020B0604020202020204" pitchFamily="34" charset="0"/>
              <a:ea typeface="Times New Roman" panose="02020603050405020304" pitchFamily="18" charset="0"/>
            </a:endParaRPr>
          </a:p>
        </p:txBody>
      </p:sp>
      <p:sp>
        <p:nvSpPr>
          <p:cNvPr id="2" name="Title 1"/>
          <p:cNvSpPr>
            <a:spLocks noGrp="1"/>
          </p:cNvSpPr>
          <p:nvPr>
            <p:ph type="title"/>
          </p:nvPr>
        </p:nvSpPr>
        <p:spPr>
          <a:xfrm>
            <a:off x="263475" y="366333"/>
            <a:ext cx="8477468" cy="373895"/>
          </a:xfrm>
        </p:spPr>
        <p:txBody>
          <a:bodyPr lIns="91440" tIns="45720" rIns="91440" bIns="45720" anchor="t"/>
          <a:lstStyle/>
          <a:p>
            <a:r>
              <a:rPr lang="en-GB"/>
              <a:t>CITB Approach</a:t>
            </a:r>
          </a:p>
        </p:txBody>
      </p:sp>
      <p:graphicFrame>
        <p:nvGraphicFramePr>
          <p:cNvPr id="5" name="Table 4">
            <a:extLst>
              <a:ext uri="{FF2B5EF4-FFF2-40B4-BE49-F238E27FC236}">
                <a16:creationId xmlns:a16="http://schemas.microsoft.com/office/drawing/2014/main" id="{8AD0D71C-4E93-AC9C-CC82-1CED2164767C}"/>
              </a:ext>
            </a:extLst>
          </p:cNvPr>
          <p:cNvGraphicFramePr>
            <a:graphicFrameLocks noGrp="1"/>
          </p:cNvGraphicFramePr>
          <p:nvPr>
            <p:extLst>
              <p:ext uri="{D42A27DB-BD31-4B8C-83A1-F6EECF244321}">
                <p14:modId xmlns:p14="http://schemas.microsoft.com/office/powerpoint/2010/main" val="3981731298"/>
              </p:ext>
            </p:extLst>
          </p:nvPr>
        </p:nvGraphicFramePr>
        <p:xfrm>
          <a:off x="5531688" y="927470"/>
          <a:ext cx="3028948" cy="4067200"/>
        </p:xfrm>
        <a:graphic>
          <a:graphicData uri="http://schemas.openxmlformats.org/drawingml/2006/table">
            <a:tbl>
              <a:tblPr/>
              <a:tblGrid>
                <a:gridCol w="1750457">
                  <a:extLst>
                    <a:ext uri="{9D8B030D-6E8A-4147-A177-3AD203B41FA5}">
                      <a16:colId xmlns:a16="http://schemas.microsoft.com/office/drawing/2014/main" val="2240804419"/>
                    </a:ext>
                  </a:extLst>
                </a:gridCol>
                <a:gridCol w="1278491">
                  <a:extLst>
                    <a:ext uri="{9D8B030D-6E8A-4147-A177-3AD203B41FA5}">
                      <a16:colId xmlns:a16="http://schemas.microsoft.com/office/drawing/2014/main" val="586705441"/>
                    </a:ext>
                  </a:extLst>
                </a:gridCol>
              </a:tblGrid>
              <a:tr h="321580">
                <a:tc>
                  <a:txBody>
                    <a:bodyPr/>
                    <a:lstStyle/>
                    <a:p>
                      <a:pPr fontAlgn="ctr"/>
                      <a:endParaRPr lang="en-GB" sz="1000" u="none">
                        <a:effectLst/>
                      </a:endParaRPr>
                    </a:p>
                    <a:p>
                      <a:pPr algn="ctr" rtl="0" fontAlgn="base"/>
                      <a:r>
                        <a:rPr lang="en-GB" sz="1000" b="1" i="0" u="none">
                          <a:effectLst/>
                          <a:latin typeface="Arial"/>
                        </a:rPr>
                        <a:t>Action</a:t>
                      </a:r>
                      <a:r>
                        <a:rPr lang="en-GB" sz="1000" b="0" i="0" u="none">
                          <a:effectLst/>
                          <a:latin typeface="Arial"/>
                        </a:rPr>
                        <a:t> </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000" u="none">
                        <a:effectLst/>
                      </a:endParaRPr>
                    </a:p>
                    <a:p>
                      <a:pPr algn="ctr" rtl="0" fontAlgn="base"/>
                      <a:r>
                        <a:rPr lang="en-GB" sz="1000" b="1" i="0" u="none">
                          <a:effectLst/>
                          <a:latin typeface="Arial"/>
                        </a:rPr>
                        <a:t>Planned Date</a:t>
                      </a:r>
                      <a:r>
                        <a:rPr lang="en-GB" sz="1000" b="0" i="0" u="none">
                          <a:effectLst/>
                          <a:latin typeface="Arial"/>
                        </a:rPr>
                        <a:t> </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043804"/>
                  </a:ext>
                </a:extLst>
              </a:tr>
              <a:tr h="321580">
                <a:tc>
                  <a:txBody>
                    <a:bodyPr/>
                    <a:lstStyle/>
                    <a:p>
                      <a:pPr fontAlgn="ctr"/>
                      <a:endParaRPr lang="en-GB" sz="1050">
                        <a:effectLst/>
                      </a:endParaRPr>
                    </a:p>
                    <a:p>
                      <a:pPr algn="l" rtl="0" fontAlgn="base"/>
                      <a:r>
                        <a:rPr lang="en-GB" sz="1050" b="0" i="0">
                          <a:effectLst/>
                          <a:latin typeface="Arial"/>
                        </a:rPr>
                        <a:t>Tender Launch Webinar </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endParaRPr lang="en-GB" sz="1050">
                        <a:effectLst/>
                      </a:endParaRPr>
                    </a:p>
                    <a:p>
                      <a:pPr algn="l" rtl="0" fontAlgn="base"/>
                      <a:r>
                        <a:rPr lang="en-GB" sz="1050" b="0" i="0">
                          <a:effectLst/>
                          <a:latin typeface="Arial"/>
                        </a:rPr>
                        <a:t>27</a:t>
                      </a:r>
                      <a:r>
                        <a:rPr lang="en-GB" sz="1050" b="0" i="0" baseline="30000">
                          <a:effectLst/>
                          <a:latin typeface="Arial"/>
                        </a:rPr>
                        <a:t>th</a:t>
                      </a:r>
                      <a:r>
                        <a:rPr lang="en-GB" sz="1050" b="0" i="0">
                          <a:effectLst/>
                          <a:latin typeface="Arial"/>
                        </a:rPr>
                        <a:t> April 2026 </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0401953"/>
                  </a:ext>
                </a:extLst>
              </a:tr>
              <a:tr h="490026">
                <a:tc>
                  <a:txBody>
                    <a:bodyPr/>
                    <a:lstStyle/>
                    <a:p>
                      <a:pPr fontAlgn="ctr"/>
                      <a:endParaRPr lang="en-GB" sz="1050">
                        <a:effectLst/>
                      </a:endParaRPr>
                    </a:p>
                    <a:p>
                      <a:pPr algn="l" rtl="0" fontAlgn="base"/>
                      <a:r>
                        <a:rPr lang="en-GB" sz="1050" b="0" i="0">
                          <a:effectLst/>
                          <a:latin typeface="Arial"/>
                        </a:rPr>
                        <a:t>Fund Opens for Applications</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algn="l" rtl="0" fontAlgn="base"/>
                      <a:r>
                        <a:rPr lang="en-GB" sz="1050" b="0" i="0">
                          <a:effectLst/>
                          <a:latin typeface="Arial"/>
                        </a:rPr>
                        <a:t>28</a:t>
                      </a:r>
                      <a:r>
                        <a:rPr lang="en-GB" sz="1050" b="0" i="0" baseline="30000">
                          <a:effectLst/>
                          <a:latin typeface="Arial"/>
                        </a:rPr>
                        <a:t>th</a:t>
                      </a:r>
                      <a:r>
                        <a:rPr lang="en-GB" sz="1050" b="0" i="0">
                          <a:effectLst/>
                          <a:latin typeface="Arial"/>
                        </a:rPr>
                        <a:t> April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398174"/>
                  </a:ext>
                </a:extLst>
              </a:tr>
              <a:tr h="321580">
                <a:tc>
                  <a:txBody>
                    <a:bodyPr/>
                    <a:lstStyle/>
                    <a:p>
                      <a:pPr fontAlgn="ctr"/>
                      <a:endParaRPr lang="en-GB" sz="1050">
                        <a:effectLst/>
                      </a:endParaRPr>
                    </a:p>
                    <a:p>
                      <a:pPr algn="l" rtl="0" fontAlgn="base"/>
                      <a:r>
                        <a:rPr lang="en-GB" sz="1050" b="0" i="0">
                          <a:effectLst/>
                          <a:latin typeface="Arial"/>
                        </a:rPr>
                        <a:t>Fund Application Deadline</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algn="l" rtl="0" fontAlgn="base"/>
                      <a:r>
                        <a:rPr lang="en-GB" sz="1050" b="0" i="0">
                          <a:effectLst/>
                          <a:latin typeface="Arial"/>
                        </a:rPr>
                        <a:t>2</a:t>
                      </a:r>
                      <a:r>
                        <a:rPr lang="en-GB" sz="1050" b="0" i="0" baseline="30000">
                          <a:effectLst/>
                          <a:latin typeface="Arial"/>
                        </a:rPr>
                        <a:t>nd</a:t>
                      </a:r>
                      <a:r>
                        <a:rPr lang="en-GB" sz="1050" b="0" i="0">
                          <a:effectLst/>
                          <a:latin typeface="Arial"/>
                        </a:rPr>
                        <a:t> June 2026 </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2808797"/>
                  </a:ext>
                </a:extLst>
              </a:tr>
              <a:tr h="459400">
                <a:tc>
                  <a:txBody>
                    <a:bodyPr/>
                    <a:lstStyle/>
                    <a:p>
                      <a:pPr fontAlgn="ctr"/>
                      <a:endParaRPr lang="en-GB" sz="1050">
                        <a:effectLst/>
                      </a:endParaRPr>
                    </a:p>
                    <a:p>
                      <a:pPr algn="l" rtl="0" fontAlgn="base"/>
                      <a:r>
                        <a:rPr lang="en-GB" sz="1050" b="0" i="0">
                          <a:effectLst/>
                          <a:latin typeface="Arial"/>
                        </a:rPr>
                        <a:t>Evaluation Period Including Consensus</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algn="l" rtl="0" fontAlgn="base"/>
                      <a:r>
                        <a:rPr lang="en-GB" sz="1050" b="0" i="0">
                          <a:effectLst/>
                        </a:rPr>
                        <a:t>3</a:t>
                      </a:r>
                      <a:r>
                        <a:rPr lang="en-GB" sz="1050" b="0" i="0" baseline="30000">
                          <a:effectLst/>
                        </a:rPr>
                        <a:t>rd</a:t>
                      </a:r>
                      <a:r>
                        <a:rPr lang="en-GB" sz="1050" b="0" i="0">
                          <a:effectLst/>
                        </a:rPr>
                        <a:t> - 16</a:t>
                      </a:r>
                      <a:r>
                        <a:rPr lang="en-GB" sz="1050" b="0" i="0" baseline="30000">
                          <a:effectLst/>
                        </a:rPr>
                        <a:t>th</a:t>
                      </a:r>
                      <a:r>
                        <a:rPr lang="en-GB" sz="1050" b="0" i="0">
                          <a:effectLst/>
                        </a:rPr>
                        <a:t> June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53642"/>
                  </a:ext>
                </a:extLst>
              </a:tr>
              <a:tr h="459400">
                <a:tc>
                  <a:txBody>
                    <a:bodyPr/>
                    <a:lstStyle/>
                    <a:p>
                      <a:pPr fontAlgn="ctr"/>
                      <a:r>
                        <a:rPr lang="en-GB" sz="1050">
                          <a:effectLst/>
                        </a:rPr>
                        <a:t>Decision Emails Sent</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fontAlgn="t"/>
                      <a:r>
                        <a:rPr lang="en-GB" sz="1050">
                          <a:effectLst/>
                        </a:rPr>
                        <a:t>19</a:t>
                      </a:r>
                      <a:r>
                        <a:rPr lang="en-GB" sz="1050" baseline="30000">
                          <a:effectLst/>
                        </a:rPr>
                        <a:t>th</a:t>
                      </a:r>
                      <a:r>
                        <a:rPr lang="en-GB" sz="1050">
                          <a:effectLst/>
                        </a:rPr>
                        <a:t> June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165606"/>
                  </a:ext>
                </a:extLst>
              </a:tr>
              <a:tr h="321580">
                <a:tc>
                  <a:txBody>
                    <a:bodyPr/>
                    <a:lstStyle/>
                    <a:p>
                      <a:pPr fontAlgn="ctr"/>
                      <a:r>
                        <a:rPr lang="en-GB" sz="1050" b="0" i="0">
                          <a:effectLst/>
                        </a:rPr>
                        <a:t>Funding Agreement Review Meeting With All Suppliers</a:t>
                      </a:r>
                      <a:endParaRPr lang="en-GB" sz="1050">
                        <a:effectLst/>
                      </a:endParaRP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050" b="0" i="0" baseline="0">
                          <a:effectLst/>
                          <a:latin typeface="+mn-lt"/>
                        </a:rPr>
                        <a:t>22</a:t>
                      </a:r>
                      <a:r>
                        <a:rPr lang="en-GB" sz="1050" b="0" i="0" baseline="30000">
                          <a:effectLst/>
                          <a:latin typeface="+mn-lt"/>
                        </a:rPr>
                        <a:t>nd</a:t>
                      </a:r>
                      <a:r>
                        <a:rPr lang="en-GB" sz="1050" b="0" i="0">
                          <a:effectLst/>
                          <a:latin typeface="Arial"/>
                        </a:rPr>
                        <a:t> – 26</a:t>
                      </a:r>
                      <a:r>
                        <a:rPr lang="en-GB" sz="1050" b="0" i="0" baseline="30000">
                          <a:effectLst/>
                          <a:latin typeface="Arial"/>
                        </a:rPr>
                        <a:t>th</a:t>
                      </a:r>
                      <a:r>
                        <a:rPr lang="en-GB" sz="1050" b="0" i="0">
                          <a:effectLst/>
                          <a:latin typeface="Arial"/>
                        </a:rPr>
                        <a:t> June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059771"/>
                  </a:ext>
                </a:extLst>
              </a:tr>
              <a:tr h="459400">
                <a:tc>
                  <a:txBody>
                    <a:bodyPr/>
                    <a:lstStyle/>
                    <a:p>
                      <a:pPr fontAlgn="ctr"/>
                      <a:endParaRPr lang="en-GB" sz="1050">
                        <a:effectLst/>
                      </a:endParaRPr>
                    </a:p>
                    <a:p>
                      <a:pPr algn="l" rtl="0" fontAlgn="base"/>
                      <a:r>
                        <a:rPr lang="en-GB" sz="1050" b="0" i="0">
                          <a:effectLst/>
                          <a:latin typeface="Arial"/>
                        </a:rPr>
                        <a:t>Funding Award Letters and Agreements Signed</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algn="l" rtl="0" fontAlgn="base"/>
                      <a:r>
                        <a:rPr lang="en-GB" sz="1050" b="0" i="0">
                          <a:effectLst/>
                          <a:latin typeface="Arial"/>
                        </a:rPr>
                        <a:t>29</a:t>
                      </a:r>
                      <a:r>
                        <a:rPr lang="en-GB" sz="1050" b="0" i="0" baseline="30000">
                          <a:effectLst/>
                          <a:latin typeface="Arial"/>
                        </a:rPr>
                        <a:t>th</a:t>
                      </a:r>
                      <a:r>
                        <a:rPr lang="en-GB" sz="1050" b="0" i="0">
                          <a:effectLst/>
                          <a:latin typeface="Arial"/>
                        </a:rPr>
                        <a:t> – 30</a:t>
                      </a:r>
                      <a:r>
                        <a:rPr lang="en-GB" sz="1050" b="0" i="0" baseline="30000">
                          <a:effectLst/>
                          <a:latin typeface="Arial"/>
                        </a:rPr>
                        <a:t>th</a:t>
                      </a:r>
                      <a:r>
                        <a:rPr lang="en-GB" sz="1050" b="0" i="0">
                          <a:effectLst/>
                          <a:latin typeface="Arial"/>
                        </a:rPr>
                        <a:t> June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181443"/>
                  </a:ext>
                </a:extLst>
              </a:tr>
              <a:tr h="304713">
                <a:tc>
                  <a:txBody>
                    <a:bodyPr/>
                    <a:lstStyle/>
                    <a:p>
                      <a:pPr fontAlgn="ctr"/>
                      <a:endParaRPr lang="en-GB" sz="1050">
                        <a:effectLst/>
                      </a:endParaRPr>
                    </a:p>
                    <a:p>
                      <a:pPr algn="l" rtl="0" fontAlgn="base"/>
                      <a:r>
                        <a:rPr lang="en-GB" sz="1050" b="0" i="0">
                          <a:effectLst/>
                          <a:latin typeface="Arial"/>
                        </a:rPr>
                        <a:t>Funding Agreement Live</a:t>
                      </a:r>
                    </a:p>
                  </a:txBody>
                  <a:tcPr marL="52831" marR="52831" marT="26415" marB="26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endParaRPr lang="en-GB" sz="1050">
                        <a:effectLst/>
                      </a:endParaRPr>
                    </a:p>
                    <a:p>
                      <a:pPr algn="l" rtl="0" fontAlgn="base"/>
                      <a:r>
                        <a:rPr lang="en-GB" sz="1050" b="0" i="0">
                          <a:effectLst/>
                          <a:latin typeface="Arial"/>
                        </a:rPr>
                        <a:t>1</a:t>
                      </a:r>
                      <a:r>
                        <a:rPr lang="en-GB" sz="1050" b="0" i="0" baseline="30000">
                          <a:effectLst/>
                          <a:latin typeface="Arial"/>
                        </a:rPr>
                        <a:t>st</a:t>
                      </a:r>
                      <a:r>
                        <a:rPr lang="en-GB" sz="1050" b="0" i="0">
                          <a:effectLst/>
                          <a:latin typeface="Arial"/>
                        </a:rPr>
                        <a:t> July 2026</a:t>
                      </a:r>
                    </a:p>
                  </a:txBody>
                  <a:tcPr marL="52831" marR="52831" marT="26415" marB="26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112604"/>
                  </a:ext>
                </a:extLst>
              </a:tr>
            </a:tbl>
          </a:graphicData>
        </a:graphic>
      </p:graphicFrame>
      <p:sp>
        <p:nvSpPr>
          <p:cNvPr id="6" name="TextBox 5">
            <a:extLst>
              <a:ext uri="{FF2B5EF4-FFF2-40B4-BE49-F238E27FC236}">
                <a16:creationId xmlns:a16="http://schemas.microsoft.com/office/drawing/2014/main" id="{53A8EE9B-DFFD-3782-7DBE-52F9A0F6E3CE}"/>
              </a:ext>
            </a:extLst>
          </p:cNvPr>
          <p:cNvSpPr txBox="1"/>
          <p:nvPr/>
        </p:nvSpPr>
        <p:spPr>
          <a:xfrm>
            <a:off x="5528329" y="580534"/>
            <a:ext cx="1777998" cy="307777"/>
          </a:xfrm>
          <a:prstGeom prst="rect">
            <a:avLst/>
          </a:prstGeom>
          <a:noFill/>
        </p:spPr>
        <p:txBody>
          <a:bodyPr wrap="square" rtlCol="0">
            <a:spAutoFit/>
          </a:bodyPr>
          <a:lstStyle/>
          <a:p>
            <a:r>
              <a:rPr lang="en-GB" sz="1400" u="sng">
                <a:solidFill>
                  <a:schemeClr val="accent2"/>
                </a:solidFill>
              </a:rPr>
              <a:t>Key Dates</a:t>
            </a:r>
          </a:p>
        </p:txBody>
      </p:sp>
    </p:spTree>
    <p:extLst>
      <p:ext uri="{BB962C8B-B14F-4D97-AF65-F5344CB8AC3E}">
        <p14:creationId xmlns:p14="http://schemas.microsoft.com/office/powerpoint/2010/main" val="166450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D8C7-3788-EA6F-0DF4-D6AB77781D7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6F5B3D5-9DE4-AA0E-1737-049977B025BD}"/>
              </a:ext>
            </a:extLst>
          </p:cNvPr>
          <p:cNvSpPr>
            <a:spLocks noGrp="1"/>
          </p:cNvSpPr>
          <p:nvPr>
            <p:ph type="body" sz="quarter" idx="10"/>
          </p:nvPr>
        </p:nvSpPr>
        <p:spPr>
          <a:xfrm>
            <a:off x="263643" y="943908"/>
            <a:ext cx="7352203" cy="3611336"/>
          </a:xfrm>
        </p:spPr>
        <p:txBody>
          <a:bodyPr lIns="91440" tIns="45720" rIns="91440" bIns="45720" numCol="1" anchor="t">
            <a:noAutofit/>
          </a:bodyPr>
          <a:lstStyle/>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Any organisation with the relevant experience can apply for this fund.</a:t>
            </a:r>
          </a:p>
          <a:p>
            <a:pPr marL="285750" indent="-285750">
              <a:buClr>
                <a:srgbClr val="B1006E"/>
              </a:buClr>
              <a:buFont typeface="Arial" panose="020B0604020202020204" pitchFamily="34" charset="0"/>
              <a:buChar char="•"/>
            </a:pPr>
            <a:r>
              <a:rPr lang="en-GB" sz="1500">
                <a:effectLst/>
                <a:latin typeface="+mj-lt"/>
                <a:ea typeface="Times New Roman" panose="02020603050405020304" pitchFamily="18" charset="0"/>
              </a:rPr>
              <a:t>The organisation bidding does not need to be CITB registered.</a:t>
            </a:r>
          </a:p>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CITB registered organisations with a live project under a separate CITB Fund (e.g. Industry Impact Fund) </a:t>
            </a:r>
            <a:r>
              <a:rPr lang="en-GB" sz="1500" u="sng">
                <a:latin typeface="+mj-lt"/>
                <a:ea typeface="Times New Roman" panose="02020603050405020304" pitchFamily="18" charset="0"/>
              </a:rPr>
              <a:t>can</a:t>
            </a:r>
            <a:r>
              <a:rPr lang="en-GB" sz="1500">
                <a:latin typeface="+mj-lt"/>
                <a:ea typeface="Times New Roman" panose="02020603050405020304" pitchFamily="18" charset="0"/>
              </a:rPr>
              <a:t> apply provided you are not in breach or default of any other agreement with or obligations to CITB.</a:t>
            </a:r>
          </a:p>
          <a:p>
            <a:pPr marL="285750" indent="-285750">
              <a:buClr>
                <a:srgbClr val="B1006E"/>
              </a:buClr>
              <a:buFont typeface="Arial" panose="020B0604020202020204" pitchFamily="34" charset="0"/>
              <a:buChar char="•"/>
            </a:pPr>
            <a:r>
              <a:rPr lang="en-GB" sz="1500">
                <a:latin typeface="+mj-lt"/>
                <a:ea typeface="Times New Roman" panose="02020603050405020304" pitchFamily="18" charset="0"/>
              </a:rPr>
              <a:t>If delivering as a consortium, the funding agreement will be between CITB and the lead company as listed on the application form, who will be solely accountable for the full funding amount and overall delivery of the project outlined in the application.   </a:t>
            </a:r>
            <a:endParaRPr lang="en-GB" sz="1500">
              <a:effectLst/>
              <a:latin typeface="+mj-lt"/>
              <a:ea typeface="Times New Roman" panose="02020603050405020304" pitchFamily="18" charset="0"/>
            </a:endParaRPr>
          </a:p>
          <a:p>
            <a:pPr marL="285750" indent="-285750">
              <a:buClr>
                <a:srgbClr val="B1006E"/>
              </a:buClr>
              <a:buFont typeface="Arial" panose="020B0604020202020204" pitchFamily="34" charset="0"/>
              <a:buChar char="•"/>
            </a:pPr>
            <a:endParaRPr lang="en-GB" sz="1500">
              <a:latin typeface="+mj-lt"/>
            </a:endParaRPr>
          </a:p>
          <a:p>
            <a:pPr marL="0" indent="0">
              <a:buNone/>
            </a:pPr>
            <a:endParaRPr lang="en-GB" sz="1500">
              <a:latin typeface="Arial" panose="020B0604020202020204" pitchFamily="34" charset="0"/>
              <a:ea typeface="Times New Roman" panose="02020603050405020304" pitchFamily="18" charset="0"/>
              <a:cs typeface="Arial" panose="020B0604020202020204" pitchFamily="34" charset="0"/>
            </a:endParaRPr>
          </a:p>
        </p:txBody>
      </p:sp>
      <p:sp>
        <p:nvSpPr>
          <p:cNvPr id="2" name="Title 1">
            <a:extLst>
              <a:ext uri="{FF2B5EF4-FFF2-40B4-BE49-F238E27FC236}">
                <a16:creationId xmlns:a16="http://schemas.microsoft.com/office/drawing/2014/main" id="{0B45A49E-07C0-0A49-E121-E39DA01105E7}"/>
              </a:ext>
            </a:extLst>
          </p:cNvPr>
          <p:cNvSpPr>
            <a:spLocks noGrp="1"/>
          </p:cNvSpPr>
          <p:nvPr>
            <p:ph type="title"/>
          </p:nvPr>
        </p:nvSpPr>
        <p:spPr>
          <a:xfrm>
            <a:off x="263475" y="366333"/>
            <a:ext cx="8477468" cy="373895"/>
          </a:xfrm>
        </p:spPr>
        <p:txBody>
          <a:bodyPr/>
          <a:lstStyle/>
          <a:p>
            <a:r>
              <a:rPr lang="en-GB"/>
              <a:t>Who Can Apply for the Fund?</a:t>
            </a:r>
          </a:p>
        </p:txBody>
      </p:sp>
    </p:spTree>
    <p:extLst>
      <p:ext uri="{BB962C8B-B14F-4D97-AF65-F5344CB8AC3E}">
        <p14:creationId xmlns:p14="http://schemas.microsoft.com/office/powerpoint/2010/main" val="358668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737269"/>
            <a:ext cx="7914634" cy="4201017"/>
          </a:xfrm>
        </p:spPr>
        <p:txBody>
          <a:bodyPr lIns="91440" tIns="45720" rIns="91440" bIns="45720" numCol="1" anchor="t">
            <a:noAutofit/>
          </a:bodyPr>
          <a:lstStyle/>
          <a:p>
            <a:pPr marL="0" indent="0">
              <a:buNone/>
            </a:pPr>
            <a:r>
              <a:rPr lang="en-GB" sz="1400">
                <a:effectLst/>
                <a:latin typeface="+mj-lt"/>
                <a:ea typeface="Times New Roman" panose="02020603050405020304" pitchFamily="18" charset="0"/>
              </a:rPr>
              <a:t>The successful applicants must be able to;</a:t>
            </a:r>
            <a:endParaRPr lang="en-US"/>
          </a:p>
          <a:p>
            <a:pPr marL="342900" indent="-342900">
              <a:buFont typeface="+mj-lt"/>
              <a:buAutoNum type="arabicPeriod"/>
            </a:pPr>
            <a:r>
              <a:rPr lang="en-GB" sz="1400">
                <a:latin typeface="+mj-lt"/>
                <a:ea typeface="Times New Roman" panose="02020603050405020304" pitchFamily="18" charset="0"/>
              </a:rPr>
              <a:t>D</a:t>
            </a:r>
            <a:r>
              <a:rPr lang="en-GB" sz="1400">
                <a:effectLst/>
                <a:latin typeface="+mj-lt"/>
                <a:ea typeface="Times New Roman" panose="02020603050405020304" pitchFamily="18" charset="0"/>
              </a:rPr>
              <a:t>emonstrate strong knowledge and experience within the specialist sector they propose to support.</a:t>
            </a:r>
          </a:p>
          <a:p>
            <a:pPr marL="342900" indent="-342900">
              <a:buFont typeface="+mj-lt"/>
              <a:buAutoNum type="arabicPeriod"/>
            </a:pPr>
            <a:r>
              <a:rPr lang="en-GB" sz="1400">
                <a:latin typeface="+mj-lt"/>
                <a:ea typeface="Times New Roman" panose="02020603050405020304" pitchFamily="18" charset="0"/>
              </a:rPr>
              <a:t>Demonstrate a clear understanding of the sector’s skills development needs.</a:t>
            </a:r>
          </a:p>
          <a:p>
            <a:pPr marL="342900" indent="-342900">
              <a:buAutoNum type="arabicPeriod"/>
            </a:pPr>
            <a:r>
              <a:rPr lang="en-GB" sz="1400">
                <a:latin typeface="+mj-lt"/>
                <a:ea typeface="Times New Roman" panose="02020603050405020304" pitchFamily="18" charset="0"/>
                <a:cs typeface="Arial"/>
              </a:rPr>
              <a:t>Drive access to competence-based training for their specialist trade by offering expert advice and guidance and work collaboratively with employers, training providers and sector stakeholders to address barriers commonly faced.</a:t>
            </a:r>
          </a:p>
          <a:p>
            <a:pPr marL="342900" indent="-342900">
              <a:buAutoNum type="arabicPeriod"/>
            </a:pPr>
            <a:r>
              <a:rPr lang="en-GB" sz="1400">
                <a:latin typeface="+mj-lt"/>
                <a:ea typeface="Times New Roman" panose="02020603050405020304" pitchFamily="18" charset="0"/>
              </a:rPr>
              <a:t>Guide employers towards high-quality training provision and appropriate funding routes and either evidence an established network of employers and training providers or set out a robust plan to engage them.</a:t>
            </a:r>
            <a:endParaRPr lang="en-GB" sz="1400">
              <a:latin typeface="+mj-lt"/>
              <a:ea typeface="Times New Roman" panose="02020603050405020304" pitchFamily="18" charset="0"/>
              <a:cs typeface="Arial"/>
            </a:endParaRPr>
          </a:p>
          <a:p>
            <a:pPr marL="342900" indent="-342900">
              <a:buFont typeface="+mj-lt"/>
              <a:buAutoNum type="arabicPeriod"/>
            </a:pPr>
            <a:r>
              <a:rPr lang="en-GB" sz="1400">
                <a:latin typeface="+mj-lt"/>
                <a:ea typeface="Times New Roman" panose="02020603050405020304" pitchFamily="18" charset="0"/>
              </a:rPr>
              <a:t>Show how sector-specific training will contribute to workforce development and help to reduce identified skills gaps.</a:t>
            </a:r>
          </a:p>
          <a:p>
            <a:pPr marL="342900" indent="-342900">
              <a:buFont typeface="+mj-lt"/>
              <a:buAutoNum type="arabicPeriod"/>
            </a:pPr>
            <a:r>
              <a:rPr lang="en-GB" sz="1400">
                <a:latin typeface="+mj-lt"/>
              </a:rPr>
              <a:t>Work with their networks to engage employers and undertake training and skills conversations to identify workforce development needs. Based on the needs identified, providers will then support employers to access and book suitable training provision to upskill their workforce. </a:t>
            </a:r>
            <a:r>
              <a:rPr lang="en-GB" sz="1400">
                <a:latin typeface="+mj-lt"/>
                <a:ea typeface="Times New Roman" panose="02020603050405020304" pitchFamily="18" charset="0"/>
              </a:rPr>
              <a:t>  </a:t>
            </a:r>
            <a:endParaRPr lang="en-GB" sz="1400">
              <a:effectLst/>
              <a:latin typeface="+mj-lt"/>
              <a:ea typeface="Times New Roman" panose="02020603050405020304" pitchFamily="18" charset="0"/>
              <a:cs typeface="Arial"/>
            </a:endParaRPr>
          </a:p>
          <a:p>
            <a:endParaRPr lang="en-GB" sz="1500">
              <a:effectLst/>
              <a:latin typeface="Times New Roman" panose="02020603050405020304" pitchFamily="18" charset="0"/>
              <a:ea typeface="Times New Roman" panose="02020603050405020304" pitchFamily="18" charset="0"/>
            </a:endParaRPr>
          </a:p>
        </p:txBody>
      </p:sp>
      <p:sp>
        <p:nvSpPr>
          <p:cNvPr id="6" name="Title 5"/>
          <p:cNvSpPr>
            <a:spLocks noGrp="1"/>
          </p:cNvSpPr>
          <p:nvPr>
            <p:ph type="title"/>
          </p:nvPr>
        </p:nvSpPr>
        <p:spPr>
          <a:xfrm>
            <a:off x="271245" y="368194"/>
            <a:ext cx="8477468" cy="373895"/>
          </a:xfrm>
        </p:spPr>
        <p:txBody>
          <a:bodyPr lIns="91440" tIns="45720" rIns="91440" bIns="45720" anchor="t"/>
          <a:lstStyle/>
          <a:p>
            <a:r>
              <a:rPr lang="en-GB"/>
              <a:t>CITB Approach</a:t>
            </a:r>
          </a:p>
        </p:txBody>
      </p:sp>
    </p:spTree>
    <p:extLst>
      <p:ext uri="{BB962C8B-B14F-4D97-AF65-F5344CB8AC3E}">
        <p14:creationId xmlns:p14="http://schemas.microsoft.com/office/powerpoint/2010/main" val="95211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699" y="733366"/>
            <a:ext cx="6908437" cy="4410134"/>
          </a:xfrm>
        </p:spPr>
        <p:txBody>
          <a:bodyPr lIns="91440" tIns="45720" rIns="91440" bIns="45720" numCol="1" anchor="t">
            <a:noAutofit/>
          </a:bodyPr>
          <a:lstStyle/>
          <a:p>
            <a:pPr marL="0" indent="0">
              <a:buNone/>
            </a:pPr>
            <a:r>
              <a:rPr lang="en-GB">
                <a:latin typeface="Arial" panose="020B0604020202020204" pitchFamily="34" charset="0"/>
                <a:cs typeface="Arial" panose="020B0604020202020204" pitchFamily="34" charset="0"/>
              </a:rPr>
              <a:t>What CITB funding will </a:t>
            </a:r>
            <a:r>
              <a:rPr lang="en-GB" b="1" u="sng">
                <a:latin typeface="Arial" panose="020B0604020202020204" pitchFamily="34" charset="0"/>
                <a:cs typeface="Arial" panose="020B0604020202020204" pitchFamily="34" charset="0"/>
              </a:rPr>
              <a:t>not</a:t>
            </a:r>
            <a:r>
              <a:rPr lang="en-GB" u="sng">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support;</a:t>
            </a:r>
            <a:endParaRPr lang="en-US"/>
          </a:p>
          <a:p>
            <a:pPr marL="0" indent="0">
              <a:buNone/>
            </a:pPr>
            <a:endParaRPr lang="en-GB" sz="1400">
              <a:latin typeface="Arial" panose="020B0604020202020204" pitchFamily="34" charset="0"/>
              <a:cs typeface="Arial" panose="020B0604020202020204" pitchFamily="34" charset="0"/>
            </a:endParaRPr>
          </a:p>
          <a:p>
            <a:pPr marL="342900" indent="-342900" fontAlgn="base">
              <a:buFont typeface="+mj-lt"/>
              <a:buAutoNum type="arabicPeriod"/>
            </a:pPr>
            <a:r>
              <a:rPr lang="en-GB" sz="1400">
                <a:latin typeface="+mj-lt"/>
              </a:rPr>
              <a:t>Activity or projects that are already or due to be funded as part of an existing CITB commission or any other public funding </a:t>
            </a:r>
          </a:p>
          <a:p>
            <a:pPr marL="342900" indent="-342900" fontAlgn="base">
              <a:buFont typeface="+mj-lt"/>
              <a:buAutoNum type="arabicPeriod"/>
            </a:pPr>
            <a:r>
              <a:rPr lang="en-GB" sz="1400">
                <a:latin typeface="+mj-lt"/>
              </a:rPr>
              <a:t>Projects that fail to demonstrate ability to deliver </a:t>
            </a:r>
          </a:p>
          <a:p>
            <a:pPr marL="342900" indent="-342900" fontAlgn="base">
              <a:buFont typeface="+mj-lt"/>
              <a:buAutoNum type="arabicPeriod"/>
            </a:pPr>
            <a:r>
              <a:rPr lang="en-GB" sz="1400">
                <a:latin typeface="+mj-lt"/>
              </a:rPr>
              <a:t>Projects with no tangible objectives and activities </a:t>
            </a:r>
            <a:endParaRPr lang="en-GB" sz="1400">
              <a:latin typeface="+mj-lt"/>
              <a:cs typeface="Arial"/>
            </a:endParaRPr>
          </a:p>
          <a:p>
            <a:pPr marL="342900" indent="-342900" fontAlgn="base">
              <a:buFont typeface="+mj-lt"/>
              <a:buAutoNum type="arabicPeriod"/>
            </a:pPr>
            <a:r>
              <a:rPr lang="en-GB" sz="1400">
                <a:latin typeface="+mj-lt"/>
              </a:rPr>
              <a:t>Projects with excessive costs that are disproportionate to the activities </a:t>
            </a:r>
            <a:endParaRPr lang="en-GB" sz="1400">
              <a:latin typeface="+mj-lt"/>
              <a:cs typeface="Arial" panose="020B0604020202020204"/>
            </a:endParaRPr>
          </a:p>
          <a:p>
            <a:pPr marL="342900" indent="-342900" fontAlgn="base">
              <a:buFont typeface="+mj-lt"/>
              <a:buAutoNum type="arabicPeriod"/>
            </a:pPr>
            <a:r>
              <a:rPr lang="en-GB" sz="1400">
                <a:latin typeface="+mj-lt"/>
              </a:rPr>
              <a:t>Operating costs of existing partnerships, industry bodies or training suppliers </a:t>
            </a:r>
          </a:p>
          <a:p>
            <a:pPr marL="342900" indent="-342900" fontAlgn="base">
              <a:buFont typeface="+mj-lt"/>
              <a:buAutoNum type="arabicPeriod"/>
            </a:pPr>
            <a:r>
              <a:rPr lang="en-GB" sz="1400">
                <a:latin typeface="+mj-lt"/>
              </a:rPr>
              <a:t>General recruitment or careers campaigns/events </a:t>
            </a:r>
          </a:p>
          <a:p>
            <a:pPr marL="342900" indent="-342900" fontAlgn="base">
              <a:buFont typeface="+mj-lt"/>
              <a:buAutoNum type="arabicPeriod"/>
            </a:pPr>
            <a:r>
              <a:rPr lang="en-GB" sz="1400">
                <a:latin typeface="+mj-lt"/>
              </a:rPr>
              <a:t>Any </a:t>
            </a:r>
            <a:r>
              <a:rPr lang="en-GB" sz="1400" b="1">
                <a:latin typeface="+mj-lt"/>
              </a:rPr>
              <a:t>capital expenditure </a:t>
            </a:r>
            <a:r>
              <a:rPr lang="en-GB" sz="1400">
                <a:latin typeface="+mj-lt"/>
              </a:rPr>
              <a:t>including the costs of any fixed assets, equipment and technology. </a:t>
            </a:r>
          </a:p>
          <a:p>
            <a:pPr marL="0" indent="0">
              <a:buNone/>
            </a:pPr>
            <a:endParaRPr lang="en-GB" sz="140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271245" y="211258"/>
            <a:ext cx="8477468" cy="373895"/>
          </a:xfrm>
        </p:spPr>
        <p:txBody>
          <a:bodyPr lIns="91440" tIns="45720" rIns="91440" bIns="45720" anchor="t"/>
          <a:lstStyle/>
          <a:p>
            <a:r>
              <a:rPr lang="en-GB"/>
              <a:t>CITB Approach</a:t>
            </a:r>
          </a:p>
        </p:txBody>
      </p:sp>
    </p:spTree>
    <p:extLst>
      <p:ext uri="{BB962C8B-B14F-4D97-AF65-F5344CB8AC3E}">
        <p14:creationId xmlns:p14="http://schemas.microsoft.com/office/powerpoint/2010/main" val="974463740"/>
      </p:ext>
    </p:extLst>
  </p:cSld>
  <p:clrMapOvr>
    <a:masterClrMapping/>
  </p:clrMapOvr>
</p:sld>
</file>

<file path=ppt/theme/theme1.xml><?xml version="1.0" encoding="utf-8"?>
<a:theme xmlns:a="http://schemas.openxmlformats.org/drawingml/2006/main" name="Cover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Resources.pptx  -  Read-Only" id="{11EBDB13-DA2E-49E4-80AD-65F616D503BF}" vid="{15A49967-154F-4AFD-8B13-422B6189DD41}"/>
    </a:ext>
  </a:extLst>
</a:theme>
</file>

<file path=ppt/theme/theme2.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206c81-4976-4392-a64c-695eb204a9ec">
      <Terms xmlns="http://schemas.microsoft.com/office/infopath/2007/PartnerControls"/>
    </lcf76f155ced4ddcb4097134ff3c332f>
    <TaxCatchAll xmlns="37574d69-9c59-4891-aa72-51b87c8f02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232B6B48514F4C92A69B00F39DF793" ma:contentTypeVersion="10" ma:contentTypeDescription="Create a new document." ma:contentTypeScope="" ma:versionID="adb5f5ce1bbaa91b3ca9954410f4b93e">
  <xsd:schema xmlns:xsd="http://www.w3.org/2001/XMLSchema" xmlns:xs="http://www.w3.org/2001/XMLSchema" xmlns:p="http://schemas.microsoft.com/office/2006/metadata/properties" xmlns:ns2="b1206c81-4976-4392-a64c-695eb204a9ec" xmlns:ns3="37574d69-9c59-4891-aa72-51b87c8f024f" targetNamespace="http://schemas.microsoft.com/office/2006/metadata/properties" ma:root="true" ma:fieldsID="c7a28f7398b6cdd261477950ddcb8f63" ns2:_="" ns3:_="">
    <xsd:import namespace="b1206c81-4976-4392-a64c-695eb204a9ec"/>
    <xsd:import namespace="37574d69-9c59-4891-aa72-51b87c8f02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06c81-4976-4392-a64c-695eb204a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90ea6d3-0b05-41b2-ad2a-77e8df3896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74d69-9c59-4891-aa72-51b87c8f024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aef7620-f89e-4868-9f3e-7b288cbae4ac}" ma:internalName="TaxCatchAll" ma:showField="CatchAllData" ma:web="37574d69-9c59-4891-aa72-51b87c8f02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2F698-BDB2-424E-A635-CC7BDC794132}">
  <ds:schemaRefs>
    <ds:schemaRef ds:uri="37574d69-9c59-4891-aa72-51b87c8f024f"/>
    <ds:schemaRef ds:uri="b1206c81-4976-4392-a64c-695eb204a9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C83761F5-9580-4DFD-B65C-E6CD42F10025}">
  <ds:schemaRefs>
    <ds:schemaRef ds:uri="37574d69-9c59-4891-aa72-51b87c8f024f"/>
    <ds:schemaRef ds:uri="b1206c81-4976-4392-a64c-695eb204a9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CITB_Presentation_Resources</Template>
  <Application>Microsoft Office PowerPoint</Application>
  <PresentationFormat>On-screen Show (16:9)</PresentationFormat>
  <Slides>16</Slides>
  <Notes>0</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Covers</vt:lpstr>
      <vt:lpstr>Main Slides</vt:lpstr>
      <vt:lpstr>Specialist Upskilling Fund </vt:lpstr>
      <vt:lpstr>Agenda</vt:lpstr>
      <vt:lpstr>PowerPoint Presentation</vt:lpstr>
      <vt:lpstr>Specialist Upskilling Fund Background</vt:lpstr>
      <vt:lpstr>Specialist Sectors Identified</vt:lpstr>
      <vt:lpstr>CITB Approach</vt:lpstr>
      <vt:lpstr>Who Can Apply for the Fund?</vt:lpstr>
      <vt:lpstr>CITB Approach</vt:lpstr>
      <vt:lpstr>CITB Approach</vt:lpstr>
      <vt:lpstr>CITB Approach</vt:lpstr>
      <vt:lpstr>Fund Application Form</vt:lpstr>
      <vt:lpstr>Fund Application Questions</vt:lpstr>
      <vt:lpstr>Fund Application Questions</vt:lpstr>
      <vt:lpstr>Fund Application Questions</vt:lpstr>
      <vt:lpstr>Key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2022-03-31T15:54:44.0000000Z</dcterms:created>
  <dcterms:modified xsi:type="dcterms:W3CDTF">2026-04-24T14:50:58.0000000Z</dcterms:modified>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0x0101009D232B6B48514F4C92A69B00F39DF793</vt:lpwstr>
  </property>
  <property fmtid="{D5CDD505-2E9C-101B-9397-08002B2CF9AE}" pid="3" name="_dlc_DocIdItemGuid">
    <vt:lpwstr>ab1ab913-1738-4272-9307-bc720f80d8a0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ediaServiceImageTags">
    <vt:lpwstr/>
  </property>
</Properties>
</file>